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63" r:id="rId8"/>
    <p:sldId id="265" r:id="rId9"/>
    <p:sldId id="264" r:id="rId10"/>
    <p:sldId id="266" r:id="rId11"/>
    <p:sldId id="262" r:id="rId12"/>
    <p:sldId id="269" r:id="rId13"/>
    <p:sldId id="259" r:id="rId14"/>
    <p:sldId id="272" r:id="rId15"/>
    <p:sldId id="268" r:id="rId16"/>
    <p:sldId id="270" r:id="rId17"/>
    <p:sldId id="27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atheraffects.com/images/4113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024" y="-316732"/>
            <a:ext cx="10253952" cy="2509213"/>
          </a:xfrm>
        </p:spPr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Water, Weather data, &amp; weather forecasting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9103" y="2192481"/>
            <a:ext cx="8689976" cy="137159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Grade Science – Ms. Askew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7" descr="25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11" y="3711094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4113.jpg (40229 bytes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19" y="3477488"/>
            <a:ext cx="896646" cy="259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8416" y="2822093"/>
            <a:ext cx="3741526" cy="3865418"/>
          </a:xfrm>
          <a:prstGeom prst="rect">
            <a:avLst/>
          </a:prstGeom>
        </p:spPr>
      </p:pic>
      <p:pic>
        <p:nvPicPr>
          <p:cNvPr id="7" name="Picture 11" descr="WindT-5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163" y="3246839"/>
            <a:ext cx="3729756" cy="290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05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089" y="432089"/>
            <a:ext cx="8691786" cy="28618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1" y="3813465"/>
            <a:ext cx="7045036" cy="20677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__________ clouds are thick, white, billowy clouds.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4343400" y="1863004"/>
            <a:ext cx="1984664" cy="49876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624" y="3535073"/>
            <a:ext cx="4506789" cy="250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089" y="432089"/>
            <a:ext cx="8691786" cy="28618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1" y="3813465"/>
            <a:ext cx="7045036" cy="20677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 __________ measures air pressure.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2473036" y="1364240"/>
            <a:ext cx="2213264" cy="49876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7" y="3498942"/>
            <a:ext cx="2432771" cy="26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7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272" y="400916"/>
            <a:ext cx="8691786" cy="28618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1" y="3813465"/>
            <a:ext cx="7045036" cy="20677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 __________ is the boundary between air masses that have different temperatures.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3065317" y="2427144"/>
            <a:ext cx="1693719" cy="49876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435" y="3609397"/>
            <a:ext cx="3971783" cy="261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8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089" y="432089"/>
            <a:ext cx="8691786" cy="28618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1" y="3813465"/>
            <a:ext cx="7045036" cy="20677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 __________ tells the direction the wind is blowing.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2815936" y="748146"/>
            <a:ext cx="1475509" cy="49876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226" y="3323791"/>
            <a:ext cx="2164340" cy="310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2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790" y="411307"/>
            <a:ext cx="8691786" cy="28618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6165" y="3782292"/>
            <a:ext cx="7045036" cy="20677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__________ is the average weather in a certain place over a long period of time.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8977745" y="2447926"/>
            <a:ext cx="1527463" cy="49876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4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089" y="432089"/>
            <a:ext cx="8691786" cy="28618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1" y="3813465"/>
            <a:ext cx="7045036" cy="20677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___________ clouds are large, gray, and stormy clouds. They signal that precipitation is coming.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7574972" y="1943101"/>
            <a:ext cx="1787237" cy="49876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237" y="3813465"/>
            <a:ext cx="45720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1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272" y="400916"/>
            <a:ext cx="8691786" cy="28618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1" y="3813465"/>
            <a:ext cx="7045036" cy="20677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 ________________ is when air masses of different temperatures meet and do not move.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4852553" y="2489489"/>
            <a:ext cx="2192483" cy="49876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046" y="3532909"/>
            <a:ext cx="3079172" cy="30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6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790" y="411307"/>
            <a:ext cx="8691786" cy="28618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6165" y="3782292"/>
            <a:ext cx="7045036" cy="20677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__________ is the </a:t>
            </a:r>
            <a:r>
              <a:rPr lang="en-US" sz="3600" b="1" i="1" dirty="0" smtClean="0"/>
              <a:t>daily</a:t>
            </a:r>
            <a:r>
              <a:rPr lang="en-US" sz="3600" dirty="0" smtClean="0"/>
              <a:t> condition of the atmosphere.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7543800" y="2468707"/>
            <a:ext cx="1527463" cy="49876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9" y="1315315"/>
            <a:ext cx="6195906" cy="513743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211291" y="675410"/>
            <a:ext cx="4312227" cy="498763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 the following parts of the water cycle: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CONDENSATION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EVAPORATION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RUNOFF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PRECIPITATION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2774373" y="5077691"/>
            <a:ext cx="1506682" cy="3948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Rounded MT Bold" panose="020F0704030504030204" pitchFamily="34" charset="0"/>
              </a:rPr>
              <a:t>?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74373" y="1738745"/>
            <a:ext cx="1506682" cy="3948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Rounded MT Bold" panose="020F0704030504030204" pitchFamily="34" charset="0"/>
              </a:rPr>
              <a:t>?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33455" y="2393372"/>
            <a:ext cx="1506682" cy="3948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Rounded MT Bold" panose="020F0704030504030204" pitchFamily="34" charset="0"/>
              </a:rPr>
              <a:t>?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97973" y="3489179"/>
            <a:ext cx="1506682" cy="3948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Rounded MT Bold" panose="020F0704030504030204" pitchFamily="34" charset="0"/>
              </a:rPr>
              <a:t>?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04654" y="1660812"/>
            <a:ext cx="1946563" cy="550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CONDENSATION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281055" y="2358303"/>
            <a:ext cx="1946563" cy="550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04653" y="4965555"/>
            <a:ext cx="1946563" cy="550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RUNOFF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8032" y="3411246"/>
            <a:ext cx="1946563" cy="550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2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46" y="2571750"/>
            <a:ext cx="5161898" cy="2608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03" y="2600836"/>
            <a:ext cx="5011882" cy="2579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4646" y="1340427"/>
            <a:ext cx="5161898" cy="11741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The cold air pushes the lighter, warm air up.  Clouds may form and it may lead to rain showers or thunderstorms.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86310" y="1350823"/>
            <a:ext cx="5161898" cy="11741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The lighter, warm air is lifted up over the cold air.  As the air rises, it cools and steady precipitation develops/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2673" y="72736"/>
            <a:ext cx="11274136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The pictures show two different types of fronts.  </a:t>
            </a:r>
          </a:p>
          <a:p>
            <a:pPr algn="ctr"/>
            <a:r>
              <a:rPr lang="en-US" sz="3200" dirty="0" smtClean="0"/>
              <a:t>Label the types of fronts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98863" y="5361708"/>
            <a:ext cx="4623955" cy="78970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smtClean="0"/>
              <a:t>COLD FRONT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6831480" y="5361708"/>
            <a:ext cx="4623955" cy="789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WARM FRONT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967" y="2727618"/>
            <a:ext cx="2857500" cy="571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01924"/>
            <a:ext cx="2883791" cy="183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4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576953"/>
            <a:ext cx="10364451" cy="1596177"/>
          </a:xfrm>
        </p:spPr>
        <p:txBody>
          <a:bodyPr/>
          <a:lstStyle/>
          <a:p>
            <a:r>
              <a:rPr lang="en-US" b="1" dirty="0"/>
              <a:t>For the first </a:t>
            </a:r>
            <a:r>
              <a:rPr lang="en-US" b="1" dirty="0" smtClean="0"/>
              <a:t>few questions</a:t>
            </a:r>
            <a:r>
              <a:rPr lang="en-US" b="1" dirty="0"/>
              <a:t>, you will use a word bank to help you “fill in the blank.”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779319" y="2358736"/>
            <a:ext cx="10775372" cy="349134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Rounded MT Bold" panose="020F0704030504030204" pitchFamily="34" charset="0"/>
              </a:rPr>
              <a:t>wind vane			thermometer			rain gauge	</a:t>
            </a:r>
          </a:p>
          <a:p>
            <a:pPr algn="ctr"/>
            <a:r>
              <a:rPr lang="en-US" sz="2400" dirty="0" smtClean="0">
                <a:latin typeface="Arial Rounded MT Bold" panose="020F0704030504030204" pitchFamily="34" charset="0"/>
              </a:rPr>
              <a:t>	</a:t>
            </a:r>
          </a:p>
          <a:p>
            <a:pPr algn="ctr"/>
            <a:r>
              <a:rPr lang="en-US" sz="2400" dirty="0" smtClean="0">
                <a:latin typeface="Arial Rounded MT Bold" panose="020F0704030504030204" pitchFamily="34" charset="0"/>
              </a:rPr>
              <a:t>barometer			hygrometer			anemometer	</a:t>
            </a:r>
          </a:p>
          <a:p>
            <a:pPr algn="ctr"/>
            <a:r>
              <a:rPr lang="en-US" sz="2400" dirty="0" smtClean="0">
                <a:latin typeface="Arial Rounded MT Bold" panose="020F0704030504030204" pitchFamily="34" charset="0"/>
              </a:rPr>
              <a:t>	</a:t>
            </a:r>
          </a:p>
          <a:p>
            <a:pPr algn="ctr"/>
            <a:r>
              <a:rPr lang="en-US" sz="2400" dirty="0" smtClean="0">
                <a:latin typeface="Arial Rounded MT Bold" panose="020F0704030504030204" pitchFamily="34" charset="0"/>
              </a:rPr>
              <a:t>stratus			cumulus			cirrus			nimbus	</a:t>
            </a:r>
          </a:p>
          <a:p>
            <a:pPr algn="ctr"/>
            <a:r>
              <a:rPr lang="en-US" sz="2400" dirty="0" smtClean="0">
                <a:latin typeface="Arial Rounded MT Bold" panose="020F0704030504030204" pitchFamily="34" charset="0"/>
              </a:rPr>
              <a:t>	</a:t>
            </a:r>
          </a:p>
          <a:p>
            <a:pPr algn="ctr"/>
            <a:r>
              <a:rPr lang="en-US" sz="2400" dirty="0" smtClean="0">
                <a:latin typeface="Arial Rounded MT Bold" panose="020F0704030504030204" pitchFamily="34" charset="0"/>
              </a:rPr>
              <a:t>humidity			front			stationary front			weather		climate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45" y="2173130"/>
            <a:ext cx="2101322" cy="258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7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780" y="255442"/>
            <a:ext cx="8691786" cy="28618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1" y="3813465"/>
            <a:ext cx="7045036" cy="20677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How much water vapor or moisture </a:t>
            </a:r>
          </a:p>
          <a:p>
            <a:pPr algn="ctr"/>
            <a:r>
              <a:rPr lang="en-US" sz="3600" dirty="0" smtClean="0"/>
              <a:t>is in the air is called _________.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778" y="3345872"/>
            <a:ext cx="2040255" cy="32004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901536" y="2275609"/>
            <a:ext cx="1475509" cy="49876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4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089" y="432089"/>
            <a:ext cx="8691786" cy="28618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1" y="3813465"/>
            <a:ext cx="7045036" cy="20677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____________ clouds are high, wispy clouds made up of ice crystals.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6120245" y="1963883"/>
            <a:ext cx="1475510" cy="49876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755" y="3565380"/>
            <a:ext cx="4508909" cy="27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5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089" y="432089"/>
            <a:ext cx="8691786" cy="28618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1" y="3813465"/>
            <a:ext cx="7045036" cy="20677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 __________ measures how hot or cold the air is at a certain time.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4759036" y="768928"/>
            <a:ext cx="2213264" cy="49876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2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389" y="359353"/>
            <a:ext cx="8691786" cy="28618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7428" y="3813465"/>
            <a:ext cx="7045036" cy="20677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 __________ measures the amount of rain that has fallen.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7422545" y="696192"/>
            <a:ext cx="1960446" cy="49876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45" y="3408219"/>
            <a:ext cx="1649016" cy="2878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43" y="341861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5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353" y="390525"/>
            <a:ext cx="8691786" cy="28618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1" y="3813465"/>
            <a:ext cx="7045036" cy="20677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 __________ measures humidity, or water vapor in the air.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4696690" y="1322676"/>
            <a:ext cx="2213264" cy="49876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973" y="3813465"/>
            <a:ext cx="2119398" cy="21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2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089" y="432089"/>
            <a:ext cx="8691786" cy="28618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1" y="3813465"/>
            <a:ext cx="7045036" cy="20677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____________ clouds are flat, layered, and gray clouds.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2296391" y="1863004"/>
            <a:ext cx="2213264" cy="49876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448" y="3637683"/>
            <a:ext cx="4412999" cy="258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2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353" y="390525"/>
            <a:ext cx="8691786" cy="28618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1" y="3813465"/>
            <a:ext cx="7045036" cy="20677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An __________ measures wind speed.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6930735" y="1315316"/>
            <a:ext cx="2213264" cy="49876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679" y="3522517"/>
            <a:ext cx="2017460" cy="296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3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64</TotalTime>
  <Words>305</Words>
  <Application>Microsoft Office PowerPoint</Application>
  <PresentationFormat>Widescreen</PresentationFormat>
  <Paragraphs>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Rounded MT Bold</vt:lpstr>
      <vt:lpstr>Cooper Black</vt:lpstr>
      <vt:lpstr>Tw Cen MT</vt:lpstr>
      <vt:lpstr>Droplet</vt:lpstr>
      <vt:lpstr>Water, Weather data, &amp; weather forecasting</vt:lpstr>
      <vt:lpstr>For the first few questions, you will use a word bank to help you “fill in the blank.”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Water, Weather data, &amp; weather forecasting</dc:title>
  <dc:creator>Allison Askew</dc:creator>
  <cp:lastModifiedBy>Allison Askew</cp:lastModifiedBy>
  <cp:revision>13</cp:revision>
  <dcterms:created xsi:type="dcterms:W3CDTF">2014-04-24T02:13:07Z</dcterms:created>
  <dcterms:modified xsi:type="dcterms:W3CDTF">2014-04-24T03:17:31Z</dcterms:modified>
</cp:coreProperties>
</file>