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67" r:id="rId19"/>
    <p:sldId id="275" r:id="rId20"/>
    <p:sldId id="276" r:id="rId21"/>
    <p:sldId id="27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4/30/2014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89909" y="1860358"/>
            <a:ext cx="9643052" cy="242146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n-lt"/>
                <a:cs typeface="Aharoni" panose="02010803020104030203" pitchFamily="2" charset="-79"/>
              </a:rPr>
              <a:t>The Solar System and Beyond, Stars, &amp; the phases of the moon</a:t>
            </a:r>
            <a:endParaRPr lang="en-US" dirty="0"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Science - Askew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223" y="167021"/>
            <a:ext cx="5880738" cy="24307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446" y="464945"/>
            <a:ext cx="2828925" cy="2790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334" y="4385732"/>
            <a:ext cx="3163166" cy="224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57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512" y="550479"/>
            <a:ext cx="10131425" cy="58535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ras Bold ITC" panose="020B0907030504020204" pitchFamily="34" charset="0"/>
              </a:rPr>
              <a:t>NAME THAT PLANET!</a:t>
            </a:r>
            <a:endParaRPr lang="en-US" sz="3200" dirty="0">
              <a:latin typeface="Eras Bold ITC" panose="020B0907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17" y="1628574"/>
            <a:ext cx="9517816" cy="4972454"/>
          </a:xfrm>
          <a:prstGeom prst="rect">
            <a:avLst/>
          </a:prstGeom>
        </p:spPr>
      </p:pic>
      <p:sp>
        <p:nvSpPr>
          <p:cNvPr id="8" name="Explosion 2 7"/>
          <p:cNvSpPr/>
          <p:nvPr/>
        </p:nvSpPr>
        <p:spPr>
          <a:xfrm>
            <a:off x="2364077" y="4514926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Hottest Planet</a:t>
            </a:r>
            <a:endParaRPr lang="en-US" dirty="0"/>
          </a:p>
        </p:txBody>
      </p:sp>
      <p:sp>
        <p:nvSpPr>
          <p:cNvPr id="9" name="Explosion 2 8"/>
          <p:cNvSpPr/>
          <p:nvPr/>
        </p:nvSpPr>
        <p:spPr>
          <a:xfrm>
            <a:off x="9296142" y="4440954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Second planet from the sun</a:t>
            </a:r>
            <a:endParaRPr lang="en-US" dirty="0"/>
          </a:p>
        </p:txBody>
      </p:sp>
      <p:sp>
        <p:nvSpPr>
          <p:cNvPr id="10" name="Explosion 2 9"/>
          <p:cNvSpPr/>
          <p:nvPr/>
        </p:nvSpPr>
        <p:spPr>
          <a:xfrm>
            <a:off x="263527" y="1880755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About the same size as Earth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2500320">
            <a:off x="3656093" y="2339747"/>
            <a:ext cx="437835" cy="140212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26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512" y="550479"/>
            <a:ext cx="10131425" cy="58535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ras Bold ITC" panose="020B0907030504020204" pitchFamily="34" charset="0"/>
              </a:rPr>
              <a:t>NAME THAT PLANET!</a:t>
            </a:r>
            <a:endParaRPr lang="en-US" sz="3200" dirty="0">
              <a:latin typeface="Eras Bold ITC" panose="020B0907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17" y="1628574"/>
            <a:ext cx="9517816" cy="4972454"/>
          </a:xfrm>
          <a:prstGeom prst="rect">
            <a:avLst/>
          </a:prstGeom>
        </p:spPr>
      </p:pic>
      <p:sp>
        <p:nvSpPr>
          <p:cNvPr id="8" name="Explosion 2 7"/>
          <p:cNvSpPr/>
          <p:nvPr/>
        </p:nvSpPr>
        <p:spPr>
          <a:xfrm>
            <a:off x="2364077" y="4514926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Fastest Planet</a:t>
            </a:r>
            <a:endParaRPr lang="en-US" dirty="0"/>
          </a:p>
        </p:txBody>
      </p:sp>
      <p:sp>
        <p:nvSpPr>
          <p:cNvPr id="9" name="Explosion 2 8"/>
          <p:cNvSpPr/>
          <p:nvPr/>
        </p:nvSpPr>
        <p:spPr>
          <a:xfrm>
            <a:off x="9296142" y="4440954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Smallest planet in our solar system</a:t>
            </a:r>
            <a:endParaRPr lang="en-US" dirty="0"/>
          </a:p>
        </p:txBody>
      </p:sp>
      <p:sp>
        <p:nvSpPr>
          <p:cNvPr id="10" name="Explosion 2 9"/>
          <p:cNvSpPr/>
          <p:nvPr/>
        </p:nvSpPr>
        <p:spPr>
          <a:xfrm>
            <a:off x="263527" y="1880755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closest planet to the sun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2500320">
            <a:off x="3198893" y="2203789"/>
            <a:ext cx="437835" cy="140212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2 10"/>
          <p:cNvSpPr/>
          <p:nvPr/>
        </p:nvSpPr>
        <p:spPr>
          <a:xfrm>
            <a:off x="5919224" y="4623954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Rocky planet</a:t>
            </a:r>
            <a:endParaRPr lang="en-US" dirty="0"/>
          </a:p>
        </p:txBody>
      </p:sp>
      <p:sp>
        <p:nvSpPr>
          <p:cNvPr id="13" name="Explosion 2 12"/>
          <p:cNvSpPr/>
          <p:nvPr/>
        </p:nvSpPr>
        <p:spPr>
          <a:xfrm>
            <a:off x="10227724" y="1235028"/>
            <a:ext cx="1950158" cy="1553365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 moons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78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512" y="550479"/>
            <a:ext cx="10131425" cy="58535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ras Bold ITC" panose="020B0907030504020204" pitchFamily="34" charset="0"/>
              </a:rPr>
              <a:t>NAME THAT PLANET!</a:t>
            </a:r>
            <a:endParaRPr lang="en-US" sz="3200" dirty="0">
              <a:latin typeface="Eras Bold ITC" panose="020B0907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17" y="1628574"/>
            <a:ext cx="9517816" cy="4972454"/>
          </a:xfrm>
          <a:prstGeom prst="rect">
            <a:avLst/>
          </a:prstGeom>
        </p:spPr>
      </p:pic>
      <p:sp>
        <p:nvSpPr>
          <p:cNvPr id="8" name="Explosion 2 7"/>
          <p:cNvSpPr/>
          <p:nvPr/>
        </p:nvSpPr>
        <p:spPr>
          <a:xfrm>
            <a:off x="2364077" y="4514926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Largest planet</a:t>
            </a:r>
            <a:endParaRPr lang="en-US" dirty="0"/>
          </a:p>
        </p:txBody>
      </p:sp>
      <p:sp>
        <p:nvSpPr>
          <p:cNvPr id="9" name="Explosion 2 8"/>
          <p:cNvSpPr/>
          <p:nvPr/>
        </p:nvSpPr>
        <p:spPr>
          <a:xfrm>
            <a:off x="9144000" y="4322618"/>
            <a:ext cx="2916124" cy="2352382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Has a GIANT RED SPOT – large storm</a:t>
            </a:r>
            <a:endParaRPr lang="en-US" dirty="0"/>
          </a:p>
        </p:txBody>
      </p:sp>
      <p:sp>
        <p:nvSpPr>
          <p:cNvPr id="10" name="Explosion 2 9"/>
          <p:cNvSpPr/>
          <p:nvPr/>
        </p:nvSpPr>
        <p:spPr>
          <a:xfrm>
            <a:off x="263527" y="1880755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Gas Giant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2500320">
            <a:off x="5827792" y="2296716"/>
            <a:ext cx="437835" cy="140212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69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512" y="550479"/>
            <a:ext cx="10131425" cy="58535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ras Bold ITC" panose="020B0907030504020204" pitchFamily="34" charset="0"/>
              </a:rPr>
              <a:t>NAME THAT PLANET!</a:t>
            </a:r>
            <a:endParaRPr lang="en-US" sz="3200" dirty="0">
              <a:latin typeface="Eras Bold ITC" panose="020B0907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17" y="1628574"/>
            <a:ext cx="9517816" cy="4972454"/>
          </a:xfrm>
          <a:prstGeom prst="rect">
            <a:avLst/>
          </a:prstGeom>
        </p:spPr>
      </p:pic>
      <p:sp>
        <p:nvSpPr>
          <p:cNvPr id="8" name="Explosion 2 7"/>
          <p:cNvSpPr/>
          <p:nvPr/>
        </p:nvSpPr>
        <p:spPr>
          <a:xfrm>
            <a:off x="2364077" y="4514926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Rocky planet</a:t>
            </a:r>
            <a:endParaRPr lang="en-US" dirty="0"/>
          </a:p>
        </p:txBody>
      </p:sp>
      <p:sp>
        <p:nvSpPr>
          <p:cNvPr id="9" name="Explosion 2 8"/>
          <p:cNvSpPr/>
          <p:nvPr/>
        </p:nvSpPr>
        <p:spPr>
          <a:xfrm>
            <a:off x="9350507" y="4114801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Known as the “Red Planet.”</a:t>
            </a:r>
            <a:endParaRPr lang="en-US" dirty="0"/>
          </a:p>
        </p:txBody>
      </p:sp>
      <p:sp>
        <p:nvSpPr>
          <p:cNvPr id="10" name="Explosion 2 9"/>
          <p:cNvSpPr/>
          <p:nvPr/>
        </p:nvSpPr>
        <p:spPr>
          <a:xfrm>
            <a:off x="263527" y="1880755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Cold desert world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2500320">
            <a:off x="4830267" y="2370689"/>
            <a:ext cx="437835" cy="140212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2 10"/>
          <p:cNvSpPr/>
          <p:nvPr/>
        </p:nvSpPr>
        <p:spPr>
          <a:xfrm>
            <a:off x="5919224" y="4623954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Fourth planet from the sun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6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512" y="550479"/>
            <a:ext cx="10131425" cy="58535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ras Bold ITC" panose="020B0907030504020204" pitchFamily="34" charset="0"/>
              </a:rPr>
              <a:t>NAME THAT PLANET!</a:t>
            </a:r>
            <a:endParaRPr lang="en-US" sz="3200" dirty="0">
              <a:latin typeface="Eras Bold ITC" panose="020B0907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17" y="1628574"/>
            <a:ext cx="9517816" cy="4972454"/>
          </a:xfrm>
          <a:prstGeom prst="rect">
            <a:avLst/>
          </a:prstGeom>
        </p:spPr>
      </p:pic>
      <p:sp>
        <p:nvSpPr>
          <p:cNvPr id="8" name="Explosion 2 7"/>
          <p:cNvSpPr/>
          <p:nvPr/>
        </p:nvSpPr>
        <p:spPr>
          <a:xfrm>
            <a:off x="2364077" y="4514926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Supports life</a:t>
            </a:r>
            <a:endParaRPr lang="en-US" dirty="0"/>
          </a:p>
        </p:txBody>
      </p:sp>
      <p:sp>
        <p:nvSpPr>
          <p:cNvPr id="9" name="Explosion 2 8"/>
          <p:cNvSpPr/>
          <p:nvPr/>
        </p:nvSpPr>
        <p:spPr>
          <a:xfrm>
            <a:off x="9296142" y="4440954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One moon</a:t>
            </a:r>
            <a:endParaRPr lang="en-US" dirty="0"/>
          </a:p>
        </p:txBody>
      </p:sp>
      <p:sp>
        <p:nvSpPr>
          <p:cNvPr id="10" name="Explosion 2 9"/>
          <p:cNvSpPr/>
          <p:nvPr/>
        </p:nvSpPr>
        <p:spPr>
          <a:xfrm>
            <a:off x="263527" y="1880755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Third “rock” from the sun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2500320">
            <a:off x="4156784" y="2370689"/>
            <a:ext cx="437835" cy="140212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3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512" y="550479"/>
            <a:ext cx="10131425" cy="58535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ras Bold ITC" panose="020B0907030504020204" pitchFamily="34" charset="0"/>
              </a:rPr>
              <a:t>NAME THAT PLANET!</a:t>
            </a:r>
            <a:endParaRPr lang="en-US" sz="3200" dirty="0">
              <a:latin typeface="Eras Bold ITC" panose="020B0907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17" y="1628574"/>
            <a:ext cx="9517816" cy="4972454"/>
          </a:xfrm>
          <a:prstGeom prst="rect">
            <a:avLst/>
          </a:prstGeom>
        </p:spPr>
      </p:pic>
      <p:sp>
        <p:nvSpPr>
          <p:cNvPr id="8" name="Explosion 2 7"/>
          <p:cNvSpPr/>
          <p:nvPr/>
        </p:nvSpPr>
        <p:spPr>
          <a:xfrm>
            <a:off x="4367595" y="4716974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Many moons</a:t>
            </a:r>
            <a:endParaRPr lang="en-US" dirty="0"/>
          </a:p>
        </p:txBody>
      </p:sp>
      <p:sp>
        <p:nvSpPr>
          <p:cNvPr id="10" name="Explosion 2 9"/>
          <p:cNvSpPr/>
          <p:nvPr/>
        </p:nvSpPr>
        <p:spPr>
          <a:xfrm>
            <a:off x="263527" y="1880755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Known for its rings of beauty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2500320">
            <a:off x="7542295" y="2296717"/>
            <a:ext cx="437835" cy="140212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2 10"/>
          <p:cNvSpPr/>
          <p:nvPr/>
        </p:nvSpPr>
        <p:spPr>
          <a:xfrm>
            <a:off x="8994934" y="4440954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Gas Giant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512" y="550479"/>
            <a:ext cx="10131425" cy="58535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ras Bold ITC" panose="020B0907030504020204" pitchFamily="34" charset="0"/>
              </a:rPr>
              <a:t>NAME THAT PLANET!</a:t>
            </a:r>
            <a:endParaRPr lang="en-US" sz="3200" dirty="0">
              <a:latin typeface="Eras Bold ITC" panose="020B0907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17" y="1628574"/>
            <a:ext cx="9517816" cy="4972454"/>
          </a:xfrm>
          <a:prstGeom prst="rect">
            <a:avLst/>
          </a:prstGeom>
        </p:spPr>
      </p:pic>
      <p:sp>
        <p:nvSpPr>
          <p:cNvPr id="8" name="Explosion 2 7"/>
          <p:cNvSpPr/>
          <p:nvPr/>
        </p:nvSpPr>
        <p:spPr>
          <a:xfrm>
            <a:off x="3585798" y="4623954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Gas Giant</a:t>
            </a:r>
            <a:endParaRPr lang="en-US" dirty="0"/>
          </a:p>
        </p:txBody>
      </p:sp>
      <p:sp>
        <p:nvSpPr>
          <p:cNvPr id="10" name="Explosion 2 9"/>
          <p:cNvSpPr/>
          <p:nvPr/>
        </p:nvSpPr>
        <p:spPr>
          <a:xfrm>
            <a:off x="0" y="1724891"/>
            <a:ext cx="3027509" cy="2389910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Dark, cold, whipped by supersonic winds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2500320">
            <a:off x="9475003" y="2296716"/>
            <a:ext cx="437835" cy="140212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2 10"/>
          <p:cNvSpPr/>
          <p:nvPr/>
        </p:nvSpPr>
        <p:spPr>
          <a:xfrm>
            <a:off x="8311929" y="4440954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Eighth planet from the sun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96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512" y="550479"/>
            <a:ext cx="10131425" cy="58535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ras Bold ITC" panose="020B0907030504020204" pitchFamily="34" charset="0"/>
              </a:rPr>
              <a:t>NAME THAT PLANET!</a:t>
            </a:r>
            <a:endParaRPr lang="en-US" sz="3200" dirty="0">
              <a:latin typeface="Eras Bold ITC" panose="020B0907030504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0317" y="1628574"/>
            <a:ext cx="9517816" cy="4972454"/>
          </a:xfrm>
          <a:prstGeom prst="rect">
            <a:avLst/>
          </a:prstGeom>
        </p:spPr>
      </p:pic>
      <p:sp>
        <p:nvSpPr>
          <p:cNvPr id="8" name="Explosion 2 7"/>
          <p:cNvSpPr/>
          <p:nvPr/>
        </p:nvSpPr>
        <p:spPr>
          <a:xfrm>
            <a:off x="2364077" y="4514926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Gas Giant</a:t>
            </a:r>
            <a:endParaRPr lang="en-US" dirty="0"/>
          </a:p>
        </p:txBody>
      </p:sp>
      <p:sp>
        <p:nvSpPr>
          <p:cNvPr id="10" name="Explosion 2 9"/>
          <p:cNvSpPr/>
          <p:nvPr/>
        </p:nvSpPr>
        <p:spPr>
          <a:xfrm>
            <a:off x="263527" y="1880755"/>
            <a:ext cx="2763982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Unique tilt</a:t>
            </a:r>
          </a:p>
          <a:p>
            <a:pPr algn="ctr"/>
            <a:r>
              <a:rPr lang="en-US" dirty="0" smtClean="0"/>
              <a:t>Rotates sideways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 rot="2500320">
            <a:off x="8654123" y="2338089"/>
            <a:ext cx="437835" cy="1402123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xplosion 2 10"/>
          <p:cNvSpPr/>
          <p:nvPr/>
        </p:nvSpPr>
        <p:spPr>
          <a:xfrm>
            <a:off x="6845015" y="4696288"/>
            <a:ext cx="4056049" cy="2234046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Pale blue color is caused by methane in its atmosphere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10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 smtClean="0">
                <a:latin typeface="Eras Bold ITC" panose="020B0907030504020204" pitchFamily="34" charset="0"/>
              </a:rPr>
              <a:t>Axis</a:t>
            </a:r>
            <a:endParaRPr lang="en-US" sz="5400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10" y="2433011"/>
            <a:ext cx="7928263" cy="367684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Earth spins on an imaginary line called an __________.</a:t>
            </a:r>
          </a:p>
          <a:p>
            <a:r>
              <a:rPr lang="en-US" sz="4400" dirty="0" smtClean="0"/>
              <a:t>Day and night are caused by Earth spinning on its ________.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346" y="2767012"/>
            <a:ext cx="3590925" cy="360997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44100" y="2795155"/>
            <a:ext cx="1579418" cy="27016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60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10" y="675409"/>
            <a:ext cx="7543799" cy="543444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___________ is one complete spin on an axis.  </a:t>
            </a:r>
            <a:endParaRPr lang="en-US" sz="4400" dirty="0"/>
          </a:p>
          <a:p>
            <a:r>
              <a:rPr lang="en-US" sz="4400" dirty="0" smtClean="0"/>
              <a:t>It takes Earth ____ hours to make one complete ________.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1314548" y="1678862"/>
            <a:ext cx="2517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rotation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45330" y="3951008"/>
            <a:ext cx="2517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rotation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32417" y="314398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24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324" y="706581"/>
            <a:ext cx="45720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38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 smtClean="0">
                <a:latin typeface="Eras Bold ITC" panose="020B0907030504020204" pitchFamily="34" charset="0"/>
              </a:rPr>
              <a:t>STAR</a:t>
            </a:r>
            <a:endParaRPr lang="en-US" sz="5400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7117772" cy="364913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_________ is a hot sphere of gas that gives off energy and is held together by its own gravity.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333750"/>
            <a:ext cx="457200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83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10" y="675409"/>
            <a:ext cx="6587835" cy="543444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It takes Earth _______ days to make one ____________ around the sun.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738825" y="3182215"/>
            <a:ext cx="31566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revolution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243" y="1766454"/>
            <a:ext cx="4572000" cy="268605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809699" y="1868771"/>
            <a:ext cx="18501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365 ¼</a:t>
            </a: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136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 smtClean="0">
                <a:latin typeface="Eras Bold ITC" panose="020B0907030504020204" pitchFamily="34" charset="0"/>
              </a:rPr>
              <a:t>orbit</a:t>
            </a:r>
            <a:endParaRPr lang="en-US" sz="5400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10" y="2433011"/>
            <a:ext cx="6442363" cy="3676843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Earth travels in a set path around the sun that is called its _________.  </a:t>
            </a:r>
          </a:p>
          <a:p>
            <a:r>
              <a:rPr lang="en-US" sz="4400" dirty="0" smtClean="0"/>
              <a:t>Earth’s _______ is shaped like an ellipse (flattened circle).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273" y="2740937"/>
            <a:ext cx="5297750" cy="323383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354291" y="5704609"/>
            <a:ext cx="1891145" cy="27016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94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 smtClean="0">
                <a:latin typeface="Eras Bold ITC" panose="020B0907030504020204" pitchFamily="34" charset="0"/>
              </a:rPr>
              <a:t>seasons</a:t>
            </a:r>
            <a:endParaRPr lang="en-US" sz="5400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10" y="2433011"/>
            <a:ext cx="6442363" cy="3676843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 smtClean="0"/>
              <a:t>The tilt of the Earth on its axis causes us to have __________.  It is summer in the northern hemisphere when it is winter in the southern hemisphere.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045" y="2847444"/>
            <a:ext cx="45720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28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47" y="348094"/>
            <a:ext cx="3356263" cy="2445327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63500" dist="38100" dir="5400000" rotWithShape="0">
              <a:srgbClr val="000000">
                <a:alpha val="6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latin typeface="Eras Bold ITC" panose="020B0907030504020204" pitchFamily="34" charset="0"/>
              </a:rPr>
              <a:t>Name the phases of the moon.</a:t>
            </a:r>
            <a:endParaRPr lang="en-US" sz="4400" dirty="0">
              <a:latin typeface="Eras Bold ITC" panose="020B0907030504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094" y="348094"/>
            <a:ext cx="6160077" cy="61600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4550" y="1105980"/>
            <a:ext cx="1597450" cy="4644303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7647709" y="592282"/>
            <a:ext cx="1475509" cy="5136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842662" y="2137064"/>
            <a:ext cx="1475509" cy="5136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8980851" y="3849076"/>
            <a:ext cx="1475509" cy="5136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8821880" y="5559682"/>
            <a:ext cx="1475509" cy="5136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647708" y="6144921"/>
            <a:ext cx="1475509" cy="5136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4977245" y="5559682"/>
            <a:ext cx="1475509" cy="5136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881715" y="3837279"/>
            <a:ext cx="1475509" cy="5136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071858" y="2103079"/>
            <a:ext cx="1475509" cy="5136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7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 smtClean="0">
                <a:latin typeface="Eras Bold ITC" panose="020B0907030504020204" pitchFamily="34" charset="0"/>
              </a:rPr>
              <a:t>Temperature</a:t>
            </a:r>
            <a:endParaRPr lang="en-US" sz="5400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20" y="2065867"/>
            <a:ext cx="5922816" cy="3649133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A star’s color reveals its _______________.</a:t>
            </a:r>
          </a:p>
          <a:p>
            <a:r>
              <a:rPr lang="en-US" sz="4400" dirty="0" smtClean="0"/>
              <a:t>The reddish _________ is a cool star.  </a:t>
            </a:r>
          </a:p>
          <a:p>
            <a:r>
              <a:rPr lang="en-US" sz="4400" dirty="0" smtClean="0"/>
              <a:t>Blue-white _______ is a very hot star.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343" y="2282534"/>
            <a:ext cx="5669466" cy="424295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60073" y="3198968"/>
            <a:ext cx="22428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Betelgeuse</a:t>
            </a:r>
            <a:endParaRPr lang="en-US" sz="3600" b="0" cap="none" spc="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34272" y="4332069"/>
            <a:ext cx="108972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dirty="0" err="1" smtClean="0">
                <a:ln w="0"/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Rigel</a:t>
            </a:r>
            <a:endParaRPr lang="en-US" sz="3600" b="0" cap="none" spc="0" dirty="0">
              <a:ln w="0"/>
              <a:solidFill>
                <a:schemeClr val="accent2">
                  <a:lumMod val="20000"/>
                  <a:lumOff val="8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0483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185441"/>
            <a:ext cx="10131425" cy="145626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latin typeface="Eras Bold ITC" panose="020B0907030504020204" pitchFamily="34" charset="0"/>
              </a:rPr>
              <a:t>Hottest = blue					coldest = red</a:t>
            </a:r>
            <a:endParaRPr lang="en-US" sz="3200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1665679"/>
            <a:ext cx="10328562" cy="174413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Which picture shows the hottest star, and which picture shows the coldest star? </a:t>
            </a:r>
            <a:endParaRPr lang="en-US" sz="4400" dirty="0"/>
          </a:p>
        </p:txBody>
      </p:sp>
      <p:sp>
        <p:nvSpPr>
          <p:cNvPr id="8" name="Right Arrow 7"/>
          <p:cNvSpPr/>
          <p:nvPr/>
        </p:nvSpPr>
        <p:spPr>
          <a:xfrm rot="1048058">
            <a:off x="1678999" y="3815813"/>
            <a:ext cx="1517072" cy="94078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hottest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20494583" flipH="1">
            <a:off x="9222259" y="3919850"/>
            <a:ext cx="1700253" cy="85700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coldest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178" y="4103538"/>
            <a:ext cx="5960225" cy="184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38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 smtClean="0">
                <a:latin typeface="Eras Bold ITC" panose="020B0907030504020204" pitchFamily="34" charset="0"/>
              </a:rPr>
              <a:t>Sun</a:t>
            </a:r>
            <a:endParaRPr lang="en-US" sz="5400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7117772" cy="364913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largest star in our solar system is the ______.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105" y="2542645"/>
            <a:ext cx="28575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2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010" y="152400"/>
            <a:ext cx="10131425" cy="1456267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 smtClean="0">
                <a:latin typeface="Eras Bold ITC" panose="020B0907030504020204" pitchFamily="34" charset="0"/>
              </a:rPr>
              <a:t>Supergiants</a:t>
            </a:r>
            <a:endParaRPr lang="en-US" sz="5400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4" y="1826836"/>
            <a:ext cx="5538352" cy="4608561"/>
          </a:xfrm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Stars range in size from the very small neutron stars to enormous _____________.</a:t>
            </a:r>
          </a:p>
          <a:p>
            <a:r>
              <a:rPr lang="en-US" sz="4400" dirty="0" smtClean="0"/>
              <a:t>Our sun is a _________-sized star.  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560349" y="5512067"/>
            <a:ext cx="25715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medium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36" y="1972230"/>
            <a:ext cx="6071753" cy="4604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0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 smtClean="0">
                <a:latin typeface="Eras Bold ITC" panose="020B0907030504020204" pitchFamily="34" charset="0"/>
              </a:rPr>
              <a:t>brightness</a:t>
            </a:r>
            <a:endParaRPr lang="en-US" sz="5400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11" y="2599267"/>
            <a:ext cx="7117772" cy="3649133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Stars differ in their __________, or the amount of light they give off.  The __________ of a star depends on its size and temperature.  </a:t>
            </a:r>
          </a:p>
          <a:p>
            <a:r>
              <a:rPr lang="en-US" sz="4400" dirty="0" smtClean="0"/>
              <a:t>Our sun looks so ______because it is so close to Earth.  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337" y="2474576"/>
            <a:ext cx="4572000" cy="3429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300475" y="2697171"/>
            <a:ext cx="24064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brightness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0604" y="3715947"/>
            <a:ext cx="24064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brightness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77097" y="4832627"/>
            <a:ext cx="14623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bright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2775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5400" dirty="0" smtClean="0">
                <a:latin typeface="Eras Bold ITC" panose="020B0907030504020204" pitchFamily="34" charset="0"/>
              </a:rPr>
              <a:t>constellation</a:t>
            </a:r>
            <a:endParaRPr lang="en-US" sz="5400" dirty="0">
              <a:latin typeface="Eras Bold ITC" panose="020B0907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11" y="2433012"/>
            <a:ext cx="3512126" cy="365606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_________ is a pattern of stars in the sky.</a:t>
            </a:r>
            <a:endParaRPr lang="en-US" sz="4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662" y="2360275"/>
            <a:ext cx="6778337" cy="417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64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937" y="313268"/>
            <a:ext cx="11326089" cy="147396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Name the inner planets and outer planets.</a:t>
            </a:r>
            <a:endParaRPr lang="en-US" sz="4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37" y="2546638"/>
            <a:ext cx="4227369" cy="27336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05745" y="3221182"/>
            <a:ext cx="145473" cy="1766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28064" y="2130136"/>
            <a:ext cx="3626428" cy="200156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Inner Planets</a:t>
            </a:r>
          </a:p>
          <a:p>
            <a:pPr algn="ctr"/>
            <a:r>
              <a:rPr lang="en-US" dirty="0" smtClean="0"/>
              <a:t>Mercury</a:t>
            </a:r>
          </a:p>
          <a:p>
            <a:pPr algn="ctr"/>
            <a:r>
              <a:rPr lang="en-US" dirty="0" smtClean="0"/>
              <a:t>Venus</a:t>
            </a:r>
          </a:p>
          <a:p>
            <a:pPr algn="ctr"/>
            <a:r>
              <a:rPr lang="en-US" dirty="0" smtClean="0"/>
              <a:t>Earth </a:t>
            </a:r>
          </a:p>
          <a:p>
            <a:pPr algn="ctr"/>
            <a:r>
              <a:rPr lang="en-US" dirty="0" smtClean="0"/>
              <a:t>Mars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6421582" y="4343400"/>
            <a:ext cx="3532910" cy="20677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Outer Planets</a:t>
            </a:r>
          </a:p>
          <a:p>
            <a:pPr algn="ctr"/>
            <a:r>
              <a:rPr lang="en-US" dirty="0" smtClean="0"/>
              <a:t>Jupiter</a:t>
            </a:r>
          </a:p>
          <a:p>
            <a:pPr algn="ctr"/>
            <a:r>
              <a:rPr lang="en-US" dirty="0" smtClean="0"/>
              <a:t>Saturn</a:t>
            </a:r>
          </a:p>
          <a:p>
            <a:pPr algn="ctr"/>
            <a:r>
              <a:rPr lang="en-US" dirty="0" smtClean="0"/>
              <a:t>Uranus</a:t>
            </a:r>
          </a:p>
          <a:p>
            <a:pPr algn="ctr"/>
            <a:r>
              <a:rPr lang="en-US" dirty="0" smtClean="0"/>
              <a:t>Neptune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85900" y="4204433"/>
            <a:ext cx="1246909" cy="45069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58836" y="4198173"/>
            <a:ext cx="1246909" cy="4506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71535" y="2603653"/>
            <a:ext cx="1884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Rocky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71535" y="4648868"/>
            <a:ext cx="201850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Gas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</a:rPr>
              <a:t>Giants</a:t>
            </a:r>
            <a:endParaRPr lang="en-US" sz="5400" b="1" cap="none" spc="0" dirty="0">
              <a:ln w="1270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6326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1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118</TotalTime>
  <Words>466</Words>
  <Application>Microsoft Office PowerPoint</Application>
  <PresentationFormat>Widescreen</PresentationFormat>
  <Paragraphs>95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Aharoni</vt:lpstr>
      <vt:lpstr>Arial</vt:lpstr>
      <vt:lpstr>Calibri</vt:lpstr>
      <vt:lpstr>Calibri Light</vt:lpstr>
      <vt:lpstr>Eras Bold ITC</vt:lpstr>
      <vt:lpstr>Celestial</vt:lpstr>
      <vt:lpstr>The Solar System and Beyond, Stars, &amp; the phases of the moon</vt:lpstr>
      <vt:lpstr>STAR</vt:lpstr>
      <vt:lpstr>Temperature</vt:lpstr>
      <vt:lpstr>Hottest = blue     coldest = red</vt:lpstr>
      <vt:lpstr>Sun</vt:lpstr>
      <vt:lpstr>Supergiants</vt:lpstr>
      <vt:lpstr>brightness</vt:lpstr>
      <vt:lpstr>constellation</vt:lpstr>
      <vt:lpstr>PowerPoint Presentation</vt:lpstr>
      <vt:lpstr>NAME THAT PLANET!</vt:lpstr>
      <vt:lpstr>NAME THAT PLANET!</vt:lpstr>
      <vt:lpstr>NAME THAT PLANET!</vt:lpstr>
      <vt:lpstr>NAME THAT PLANET!</vt:lpstr>
      <vt:lpstr>NAME THAT PLANET!</vt:lpstr>
      <vt:lpstr>NAME THAT PLANET!</vt:lpstr>
      <vt:lpstr>NAME THAT PLANET!</vt:lpstr>
      <vt:lpstr>NAME THAT PLANET!</vt:lpstr>
      <vt:lpstr>Axis</vt:lpstr>
      <vt:lpstr>PowerPoint Presentation</vt:lpstr>
      <vt:lpstr>PowerPoint Presentation</vt:lpstr>
      <vt:lpstr>orbit</vt:lpstr>
      <vt:lpstr>seasons</vt:lpstr>
      <vt:lpstr>Name the phases of the moon.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Solar System and Beyond, Stars, &amp; the phases of the moon</dc:title>
  <dc:creator>Allison Askew</dc:creator>
  <cp:lastModifiedBy>Allison Askew</cp:lastModifiedBy>
  <cp:revision>21</cp:revision>
  <dcterms:created xsi:type="dcterms:W3CDTF">2014-05-01T02:12:41Z</dcterms:created>
  <dcterms:modified xsi:type="dcterms:W3CDTF">2014-05-01T04:11:40Z</dcterms:modified>
</cp:coreProperties>
</file>