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>
                <a:latin typeface="Cooper Black" panose="0208090404030B0204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  <a:latin typeface="Cooper Black" panose="0208090404030B0204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4/30/2014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4/30/2014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4/30/2014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Cooper Black" panose="0208090404030B0204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>
            <a:lvl1pPr>
              <a:defRPr>
                <a:latin typeface="Cooper Black" panose="0208090404030B020404" pitchFamily="18" charset="0"/>
              </a:defRPr>
            </a:lvl1pPr>
            <a:lvl2pPr>
              <a:defRPr>
                <a:latin typeface="Cooper Black" panose="0208090404030B020404" pitchFamily="18" charset="0"/>
              </a:defRPr>
            </a:lvl2pPr>
            <a:lvl3pPr>
              <a:defRPr>
                <a:latin typeface="Cooper Black" panose="0208090404030B020404" pitchFamily="18" charset="0"/>
              </a:defRPr>
            </a:lvl3pPr>
            <a:lvl4pPr>
              <a:defRPr>
                <a:latin typeface="Cooper Black" panose="0208090404030B020404" pitchFamily="18" charset="0"/>
              </a:defRPr>
            </a:lvl4pPr>
            <a:lvl5pPr>
              <a:defRPr>
                <a:latin typeface="Cooper Black" panose="0208090404030B0204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4/30/2014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4/30/2014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4/30/2014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4/30/2014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4/30/2014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4/30/2014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3276" y="1219273"/>
            <a:ext cx="5555840" cy="95633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Sound Review</a:t>
            </a:r>
            <a:endParaRPr lang="en-US" dirty="0">
              <a:solidFill>
                <a:srgbClr val="FFFF00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0441" y="2313914"/>
            <a:ext cx="3801509" cy="86142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4</a:t>
            </a:r>
            <a:r>
              <a:rPr lang="en-US" baseline="30000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th</a:t>
            </a:r>
            <a:r>
              <a:rPr lang="en-US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 Grade Science – Askew</a:t>
            </a:r>
            <a:endParaRPr lang="en-US" dirty="0">
              <a:solidFill>
                <a:schemeClr val="bg1"/>
              </a:solidFill>
              <a:latin typeface="Cooper Black" panose="0208090404030B0204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007" y="3972791"/>
            <a:ext cx="8041865" cy="22072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3739">
            <a:off x="969913" y="716193"/>
            <a:ext cx="1773017" cy="13297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143" y="2943487"/>
            <a:ext cx="2236403" cy="14125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3997">
            <a:off x="3841699" y="3068790"/>
            <a:ext cx="1589207" cy="11914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2790" y="3192164"/>
            <a:ext cx="2222672" cy="30743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23790">
            <a:off x="9157746" y="1374416"/>
            <a:ext cx="2210764" cy="178242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57493" y="2712654"/>
            <a:ext cx="23332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4</a:t>
            </a:r>
            <a:r>
              <a:rPr lang="en-US" sz="2400" b="1" cap="none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2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Grade AKS</a:t>
            </a:r>
            <a:endParaRPr lang="en-US" sz="2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205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02164"/>
            <a:ext cx="10597163" cy="34163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Label the sound waves as high frequency or low frequency.  </a:t>
            </a:r>
            <a:endParaRPr lang="en-US" sz="4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513" y="4010314"/>
            <a:ext cx="6202545" cy="17081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873318" y="5718464"/>
            <a:ext cx="237409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High Frequency</a:t>
            </a:r>
            <a:endParaRPr lang="en-US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25671" y="5680364"/>
            <a:ext cx="237409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Low</a:t>
            </a:r>
          </a:p>
          <a:p>
            <a:pPr algn="ctr"/>
            <a:r>
              <a:rPr lang="en-US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Frequency</a:t>
            </a:r>
            <a:endParaRPr lang="en-US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050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955" y="2690385"/>
            <a:ext cx="6163584" cy="3710416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120245" y="3755451"/>
            <a:ext cx="1007918" cy="7901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Cooper Black" panose="0208090404030B020404" pitchFamily="18" charset="0"/>
              </a:rPr>
              <a:t>?</a:t>
            </a:r>
            <a:endParaRPr lang="en-US" sz="4400" dirty="0">
              <a:latin typeface="Cooper Black" panose="0208090404030B0204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20245" y="5215588"/>
            <a:ext cx="1007918" cy="79014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Cooper Black" panose="0208090404030B020404" pitchFamily="18" charset="0"/>
              </a:rPr>
              <a:t>?</a:t>
            </a:r>
            <a:endParaRPr lang="en-US" sz="4400" dirty="0">
              <a:latin typeface="Cooper Black" panose="0208090404030B0204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7427" y="2699915"/>
            <a:ext cx="556952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oper Black" panose="0208090404030B020404" pitchFamily="18" charset="0"/>
              </a:rPr>
              <a:t>Which sound wave has the highest pitch?</a:t>
            </a:r>
          </a:p>
        </p:txBody>
      </p:sp>
    </p:spTree>
    <p:extLst>
      <p:ext uri="{BB962C8B-B14F-4D97-AF65-F5344CB8AC3E}">
        <p14:creationId xmlns:p14="http://schemas.microsoft.com/office/powerpoint/2010/main" val="340597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SOUND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form of energy caused by vibrations is called ________________.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3997">
            <a:off x="8372539" y="4228818"/>
            <a:ext cx="2743707" cy="205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79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AMPLITUDE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973" y="2343727"/>
            <a:ext cx="4996464" cy="3225800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 smtClean="0"/>
              <a:t>_______________ is how loud a sound is or the height of the sound wave.</a:t>
            </a:r>
          </a:p>
          <a:p>
            <a:r>
              <a:rPr lang="en-US" sz="3500" dirty="0" smtClean="0"/>
              <a:t>If the sound intensity is more, the ________ is more.</a:t>
            </a:r>
            <a:endParaRPr lang="en-US" sz="35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787" y="2954482"/>
            <a:ext cx="5037858" cy="3311236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8468591" y="3200400"/>
            <a:ext cx="20782" cy="60267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811491" y="2265218"/>
            <a:ext cx="1028700" cy="5668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Cooper Black" panose="0208090404030B020404" pitchFamily="18" charset="0"/>
              </a:rPr>
              <a:t>?</a:t>
            </a:r>
            <a:endParaRPr lang="en-US" sz="4000" dirty="0">
              <a:latin typeface="Cooper Black" panose="0208090404030B020404" pitchFamily="18" charset="0"/>
            </a:endParaRPr>
          </a:p>
        </p:txBody>
      </p:sp>
      <p:cxnSp>
        <p:nvCxnSpPr>
          <p:cNvPr id="12" name="Straight Connector 11"/>
          <p:cNvCxnSpPr>
            <a:stCxn id="10" idx="2"/>
          </p:cNvCxnSpPr>
          <p:nvPr/>
        </p:nvCxnSpPr>
        <p:spPr>
          <a:xfrm flipH="1">
            <a:off x="8489373" y="2832100"/>
            <a:ext cx="836468" cy="617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80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WAVELENGTH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____________ is the distance between the crest of one wave and the crest of the next.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362" y="4267805"/>
            <a:ext cx="3325091" cy="22693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809018" y="4267805"/>
            <a:ext cx="1080655" cy="2418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oper Black" panose="0208090404030B020404" pitchFamily="18" charset="0"/>
              </a:rPr>
              <a:t>?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40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FREQUENCY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499"/>
            <a:ext cx="5910863" cy="3423227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____________ is the number of complete waves that pass a given point in a certain amount of time.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459" y="3177451"/>
            <a:ext cx="4669890" cy="235051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065818" y="5143500"/>
            <a:ext cx="4925291" cy="47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171459" y="3083931"/>
            <a:ext cx="3325091" cy="4364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6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PITCH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5723828" cy="34163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___________ is the highness or lowness of sound.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2286000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94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VIBRATIONS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Sounds are made by ______________.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3997">
            <a:off x="8638004" y="2356719"/>
            <a:ext cx="2001309" cy="15004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6" y="4311650"/>
            <a:ext cx="2012373" cy="223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67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SOLID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282" y="2676236"/>
            <a:ext cx="6440801" cy="3631045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Sound travels the fastest through a ___________ because the molecules are packed very tightly together.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312" y="2589500"/>
            <a:ext cx="5539139" cy="208640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67641" y="2414626"/>
            <a:ext cx="10102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Solid</a:t>
            </a:r>
            <a:endParaRPr lang="en-US" sz="28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57051" y="2414626"/>
            <a:ext cx="120577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Liquid</a:t>
            </a:r>
            <a:endParaRPr lang="en-US" sz="28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28797" y="2414626"/>
            <a:ext cx="88197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Gas</a:t>
            </a:r>
            <a:endParaRPr lang="en-US" sz="28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455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You cannot hear sound in space because sound waves cannot travel in a vacuum.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Can you hear sound in space?  Why or why not?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690" y="3785753"/>
            <a:ext cx="2490355" cy="249035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434682" y="3849985"/>
            <a:ext cx="518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oper Black" panose="0208090404030B020404" pitchFamily="18" charset="0"/>
              </a:rPr>
              <a:t>?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71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54</TotalTime>
  <Words>179</Words>
  <Application>Microsoft Office PowerPoint</Application>
  <PresentationFormat>Widescreen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Cooper Black</vt:lpstr>
      <vt:lpstr>Wingdings 3</vt:lpstr>
      <vt:lpstr>Ion Boardroom</vt:lpstr>
      <vt:lpstr>Sound Review</vt:lpstr>
      <vt:lpstr>SOUND</vt:lpstr>
      <vt:lpstr>AMPLITUDE</vt:lpstr>
      <vt:lpstr>WAVELENGTH</vt:lpstr>
      <vt:lpstr>FREQUENCY</vt:lpstr>
      <vt:lpstr>PITCH</vt:lpstr>
      <vt:lpstr>VIBRATIONS</vt:lpstr>
      <vt:lpstr>SOLID</vt:lpstr>
      <vt:lpstr>You cannot hear sound in space because sound waves cannot travel in a vacuum.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Review</dc:title>
  <dc:creator>Allison Askew</dc:creator>
  <cp:lastModifiedBy>Allison Askew</cp:lastModifiedBy>
  <cp:revision>12</cp:revision>
  <dcterms:created xsi:type="dcterms:W3CDTF">2014-05-01T01:18:13Z</dcterms:created>
  <dcterms:modified xsi:type="dcterms:W3CDTF">2014-05-01T02:12:18Z</dcterms:modified>
</cp:coreProperties>
</file>