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63" r:id="rId5"/>
    <p:sldId id="262" r:id="rId6"/>
    <p:sldId id="265" r:id="rId7"/>
    <p:sldId id="264" r:id="rId8"/>
    <p:sldId id="267" r:id="rId9"/>
    <p:sldId id="266" r:id="rId10"/>
    <p:sldId id="257" r:id="rId11"/>
    <p:sldId id="258" r:id="rId12"/>
    <p:sldId id="270" r:id="rId13"/>
    <p:sldId id="268" r:id="rId14"/>
    <p:sldId id="271" r:id="rId15"/>
    <p:sldId id="269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78" r:id="rId24"/>
    <p:sldId id="281" r:id="rId25"/>
    <p:sldId id="280" r:id="rId26"/>
    <p:sldId id="283" r:id="rId27"/>
    <p:sldId id="282" r:id="rId28"/>
    <p:sldId id="285" r:id="rId29"/>
    <p:sldId id="284" r:id="rId30"/>
    <p:sldId id="287" r:id="rId31"/>
    <p:sldId id="286" r:id="rId32"/>
    <p:sldId id="288" r:id="rId33"/>
    <p:sldId id="291" r:id="rId34"/>
    <p:sldId id="290" r:id="rId35"/>
    <p:sldId id="289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205" y="1948850"/>
            <a:ext cx="5931645" cy="1795190"/>
          </a:xfrm>
        </p:spPr>
        <p:txBody>
          <a:bodyPr/>
          <a:lstStyle/>
          <a:p>
            <a:r>
              <a:rPr lang="en-US" sz="5400" b="1" dirty="0" smtClean="0"/>
              <a:t>Rocks, Minerals, and Soil Review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597" y="3732903"/>
            <a:ext cx="5382859" cy="86142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r>
              <a:rPr lang="en-US" b="1" baseline="30000" dirty="0" smtClean="0">
                <a:solidFill>
                  <a:srgbClr val="FFFF00"/>
                </a:solidFill>
              </a:rPr>
              <a:t>rd</a:t>
            </a:r>
            <a:r>
              <a:rPr lang="en-US" b="1" dirty="0" smtClean="0">
                <a:solidFill>
                  <a:srgbClr val="FFFF00"/>
                </a:solidFill>
              </a:rPr>
              <a:t> Grade Science Specials – Askew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9" y="229884"/>
            <a:ext cx="9723303" cy="184096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07286"/>
              </p:ext>
            </p:extLst>
          </p:nvPr>
        </p:nvGraphicFramePr>
        <p:xfrm>
          <a:off x="7623544" y="2317898"/>
          <a:ext cx="4444409" cy="432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4409"/>
              </a:tblGrid>
              <a:tr h="42413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effectLst/>
                        </a:rPr>
                        <a:t>3</a:t>
                      </a:r>
                      <a:r>
                        <a:rPr lang="en-US" sz="1800" b="1" u="sng" baseline="30000" dirty="0" smtClean="0">
                          <a:effectLst/>
                        </a:rPr>
                        <a:t>rd</a:t>
                      </a:r>
                      <a:r>
                        <a:rPr lang="en-US" sz="1800" b="1" u="sng" dirty="0" smtClean="0">
                          <a:effectLst/>
                        </a:rPr>
                        <a:t> Grade Science AKS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8</a:t>
                      </a:r>
                      <a:r>
                        <a:rPr lang="en-US" sz="1400" b="1" dirty="0">
                          <a:effectLst/>
                        </a:rPr>
                        <a:t>. investigate the physical attributes of rocks and soils (GPS, ITBS)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8a. compare and contrast rocks and minerals (GPS)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8b. determine the physical attributes of rocks and minerals using observations (shape, color, and texture), measurements, and simple tests (hardness) (GPS)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8c. compare and contrast the texture, particle size and color in top soils (clay, loam, potting soil, sand) using observational skills (GPS)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8d. classify rocks according to the manner in which they formed (igneous, sedimentary, metamorphic) (GPS</a:t>
                      </a:r>
                      <a:r>
                        <a:rPr lang="en-US" sz="1400" b="1" dirty="0" smtClean="0">
                          <a:effectLst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8e.</a:t>
                      </a:r>
                      <a:r>
                        <a:rPr lang="en-US" sz="1400" b="1" baseline="0" dirty="0" smtClean="0">
                          <a:effectLst/>
                        </a:rPr>
                        <a:t> Determine how water and wind can change rocks and soil over time using observation and research (GPS)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2" y="4256697"/>
            <a:ext cx="2905211" cy="24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4" y="4369482"/>
            <a:ext cx="3070512" cy="21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41" y="2909455"/>
            <a:ext cx="8466714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that was once living and adds nutrients to the soil is called _________________________.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darker a soil is, the more nutrient rich it 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8" y="259773"/>
            <a:ext cx="8178266" cy="2273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06" y="1718997"/>
            <a:ext cx="3218635" cy="48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41" y="2909455"/>
            <a:ext cx="8466714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that was once living and adds nutrients to the soil is called _________________________.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darker a soil is, the more nutrient rich it 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8" y="259773"/>
            <a:ext cx="8178266" cy="2273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06" y="1718997"/>
            <a:ext cx="3218635" cy="48064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5087" y="3798608"/>
            <a:ext cx="238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humus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1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carrying away of sediments.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4" y="2486025"/>
            <a:ext cx="4572000" cy="371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35" y="2486025"/>
            <a:ext cx="574381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carrying away of sediments.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1320" y="18394"/>
            <a:ext cx="2541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Erosion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4" y="2486025"/>
            <a:ext cx="4572000" cy="371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35" y="2486025"/>
            <a:ext cx="574381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wearing down of rocks and minerals by water, ice, wind, and plant roots.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9" y="2738091"/>
            <a:ext cx="4644775" cy="3100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04" y="2738091"/>
            <a:ext cx="6733872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wearing down of rocks and minerals by water, ice, wind, and plant roots.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522" y="18394"/>
            <a:ext cx="403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Weathering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9" y="2738091"/>
            <a:ext cx="4644775" cy="3100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04" y="2738091"/>
            <a:ext cx="6733872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3863" y="1865882"/>
            <a:ext cx="4312228" cy="1400530"/>
          </a:xfrm>
        </p:spPr>
        <p:txBody>
          <a:bodyPr/>
          <a:lstStyle/>
          <a:p>
            <a:r>
              <a:rPr lang="en-US" b="1" dirty="0" smtClean="0"/>
              <a:t>In which region of Georgia can you find the most red clay?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6" y="228600"/>
            <a:ext cx="6094125" cy="63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02235" y="1865882"/>
            <a:ext cx="4436920" cy="1400530"/>
          </a:xfrm>
        </p:spPr>
        <p:txBody>
          <a:bodyPr/>
          <a:lstStyle/>
          <a:p>
            <a:r>
              <a:rPr lang="en-US" b="1" dirty="0" smtClean="0"/>
              <a:t>In which region of Georgia can you find the most red clay?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7" y="1297565"/>
            <a:ext cx="6723225" cy="43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sand and clay go on this scale?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95" y="2164866"/>
            <a:ext cx="8488639" cy="4547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79918" y="3148445"/>
            <a:ext cx="1288473" cy="7377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?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6691" y="3602181"/>
            <a:ext cx="1288473" cy="7377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?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2818" y="2164866"/>
            <a:ext cx="4128016" cy="5159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Soil Particle Sizes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sand and clay go on this scale?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95" y="2164866"/>
            <a:ext cx="8488639" cy="4547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79918" y="3148445"/>
            <a:ext cx="1288473" cy="737755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Sand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6691" y="3602181"/>
            <a:ext cx="1288473" cy="737755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Clay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2818" y="2164866"/>
            <a:ext cx="4128016" cy="5159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Soil Particle Sizes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32" y="1971811"/>
            <a:ext cx="59832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___________is a kind of dark soil with clay, sand, and humus.  Plants grow best in this.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69" y="1595735"/>
            <a:ext cx="4491491" cy="37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4634346" y="535996"/>
            <a:ext cx="6858000" cy="2660073"/>
          </a:xfrm>
          <a:prstGeom prst="foldedCorner">
            <a:avLst/>
          </a:prstGeom>
          <a:solidFill>
            <a:srgbClr val="D60FE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____?_____</a:t>
            </a:r>
          </a:p>
          <a:p>
            <a:pPr algn="ctr"/>
            <a:endParaRPr lang="en-US" sz="20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Naturally occurring in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Usually one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Usually have a certain type of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No fossils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Folded Corner 3"/>
          <p:cNvSpPr/>
          <p:nvPr/>
        </p:nvSpPr>
        <p:spPr>
          <a:xfrm>
            <a:off x="4634346" y="3816060"/>
            <a:ext cx="6858000" cy="2660073"/>
          </a:xfrm>
          <a:prstGeom prst="foldedCorner">
            <a:avLst/>
          </a:prstGeom>
          <a:solidFill>
            <a:srgbClr val="D60FE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______?_____</a:t>
            </a:r>
            <a:endParaRPr lang="en-US" sz="2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Made up of two or more </a:t>
            </a:r>
            <a:r>
              <a:rPr lang="en-US" sz="2000" dirty="0" smtClean="0">
                <a:latin typeface="Arial Rounded MT Bold" panose="020F0704030504030204" pitchFamily="34" charset="0"/>
              </a:rPr>
              <a:t>minerals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Different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No “regular”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Can sometimes include fossils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58" y="955963"/>
            <a:ext cx="1943175" cy="1500143"/>
          </a:xfrm>
          <a:prstGeom prst="rect">
            <a:avLst/>
          </a:prstGeom>
          <a:solidFill>
            <a:srgbClr val="D60FE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57" y="4094017"/>
            <a:ext cx="2121477" cy="1591108"/>
          </a:xfrm>
          <a:prstGeom prst="rect">
            <a:avLst/>
          </a:prstGeom>
          <a:solidFill>
            <a:srgbClr val="D60FE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7" name="Rounded Rectangle 6"/>
          <p:cNvSpPr/>
          <p:nvPr/>
        </p:nvSpPr>
        <p:spPr>
          <a:xfrm>
            <a:off x="405245" y="872836"/>
            <a:ext cx="3782291" cy="5257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Which description shows the characteristics of minerals?  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  <a:p>
            <a:pPr algn="ctr"/>
            <a:endParaRPr lang="en-US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Which description shows the characteristics of rocks?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4634346" y="535996"/>
            <a:ext cx="6858000" cy="2660073"/>
          </a:xfrm>
          <a:prstGeom prst="foldedCorner">
            <a:avLst/>
          </a:prstGeom>
          <a:solidFill>
            <a:srgbClr val="D60FE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MINERALS</a:t>
            </a:r>
          </a:p>
          <a:p>
            <a:pPr algn="ctr"/>
            <a:endParaRPr lang="en-US" sz="20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Naturally occurring in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Usually one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Usually have a certain type of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Rounded MT Bold" panose="020F0704030504030204" pitchFamily="34" charset="0"/>
              </a:rPr>
              <a:t>No fossils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Folded Corner 3"/>
          <p:cNvSpPr/>
          <p:nvPr/>
        </p:nvSpPr>
        <p:spPr>
          <a:xfrm>
            <a:off x="4634346" y="3816060"/>
            <a:ext cx="6858000" cy="2660073"/>
          </a:xfrm>
          <a:prstGeom prst="foldedCorner">
            <a:avLst/>
          </a:prstGeom>
          <a:solidFill>
            <a:srgbClr val="D60FE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ROCKS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Made up of two or more </a:t>
            </a:r>
            <a:r>
              <a:rPr lang="en-US" sz="2000" dirty="0" smtClean="0">
                <a:latin typeface="Arial Rounded MT Bold" panose="020F0704030504030204" pitchFamily="34" charset="0"/>
              </a:rPr>
              <a:t>minerals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Different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No “regular”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Can sometimes include fossils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58" y="955963"/>
            <a:ext cx="1943175" cy="1500143"/>
          </a:xfrm>
          <a:prstGeom prst="rect">
            <a:avLst/>
          </a:prstGeom>
          <a:solidFill>
            <a:srgbClr val="D60FE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57" y="4094017"/>
            <a:ext cx="2121477" cy="1591108"/>
          </a:xfrm>
          <a:prstGeom prst="rect">
            <a:avLst/>
          </a:prstGeom>
          <a:solidFill>
            <a:srgbClr val="D60FE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7" name="Rounded Rectangle 6"/>
          <p:cNvSpPr/>
          <p:nvPr/>
        </p:nvSpPr>
        <p:spPr>
          <a:xfrm>
            <a:off x="405245" y="872836"/>
            <a:ext cx="3782291" cy="5257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Which description shows the characteristics of minerals?  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  <a:p>
            <a:pPr algn="ctr"/>
            <a:endParaRPr lang="en-US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Which description shows the characteristics of rocks?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_ T R I _ _ T E S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characteristics that describe minerals.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 texture, streak, hardness,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7" y="3490844"/>
            <a:ext cx="4572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are characteristics that describe minerals.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 texture, streak, hardness,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6180" y="18394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Attributes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7" y="3490844"/>
            <a:ext cx="4572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how shiny a mineral appears.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14" y="2674013"/>
            <a:ext cx="3462092" cy="2781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235012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how shiny a mineral appears.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0551" y="18394"/>
            <a:ext cx="2082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Luster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14" y="2674013"/>
            <a:ext cx="3462092" cy="2781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235012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3"/>
            <a:ext cx="9690334" cy="385899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 is the name of the scale that rates the hardness of minerals.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35" y="2275608"/>
            <a:ext cx="6175663" cy="43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3"/>
            <a:ext cx="9690334" cy="385899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 is the name of the scale that rates the hardness of minerals.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4128" y="101521"/>
            <a:ext cx="750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Moh’s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Hardness Scale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35" y="2275608"/>
            <a:ext cx="6175663" cy="43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mark left on something from a mineral.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63" y="2065626"/>
            <a:ext cx="6497782" cy="43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mark left on something from a mineral.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770" y="18394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Streak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63" y="2065626"/>
            <a:ext cx="6497782" cy="43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32" y="1971811"/>
            <a:ext cx="59832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___________is a kind of dark soil with clay, sand, and humus.  Plants grow best in this.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6592" y="1595735"/>
            <a:ext cx="2040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Loam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69" y="1595735"/>
            <a:ext cx="4491491" cy="37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 is the type of rock that is fire-made and is formed when melted rock cools.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2" y="2528108"/>
            <a:ext cx="4858561" cy="3277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1" y="2360616"/>
            <a:ext cx="6505697" cy="36129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68291" y="3990109"/>
            <a:ext cx="1901536" cy="18911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3763" y="5377471"/>
            <a:ext cx="1610591" cy="374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9827" y="3773138"/>
            <a:ext cx="1610591" cy="4351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32738" y="5283923"/>
            <a:ext cx="1610591" cy="441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26" y="5344391"/>
            <a:ext cx="536864" cy="536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69" y="3718755"/>
            <a:ext cx="542707" cy="542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06" y="5263338"/>
            <a:ext cx="542707" cy="5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 is the type of rock that is fire-made and is formed when melted rock cools.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040" y="80739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Igneous rock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2" y="2528108"/>
            <a:ext cx="4858561" cy="3277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1" y="2360616"/>
            <a:ext cx="6505697" cy="36129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68291" y="3990109"/>
            <a:ext cx="1901536" cy="18911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67255" y="3771900"/>
            <a:ext cx="1381990" cy="42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47039" y="5212772"/>
            <a:ext cx="1381990" cy="47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 is the type of rock that is formed when sand, mud, and pebbles pile up.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1" y="2360616"/>
            <a:ext cx="6505697" cy="36129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982492" y="2712027"/>
            <a:ext cx="1442063" cy="16625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3763" y="5377471"/>
            <a:ext cx="1610591" cy="374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9826" y="3772518"/>
            <a:ext cx="1610591" cy="4351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32738" y="5283923"/>
            <a:ext cx="1610591" cy="441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02" y="3763859"/>
            <a:ext cx="536864" cy="536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73" y="5345031"/>
            <a:ext cx="542707" cy="542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06" y="5263338"/>
            <a:ext cx="542707" cy="54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2" y="2360616"/>
            <a:ext cx="2073018" cy="1681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83" y="4589559"/>
            <a:ext cx="2520350" cy="18902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75848" y="2958525"/>
            <a:ext cx="21900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FFFF00"/>
                </a:solidFill>
                <a:effectLst/>
              </a:rPr>
              <a:t>Limestone</a:t>
            </a:r>
            <a:endParaRPr lang="en-US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010" y="5140615"/>
            <a:ext cx="1276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FFFF00"/>
                </a:solidFill>
                <a:effectLst/>
              </a:rPr>
              <a:t>Shale</a:t>
            </a:r>
            <a:endParaRPr lang="en-US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9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 is the type of rock that is formed when sand, mud, and pebbles pile up.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629" y="80739"/>
            <a:ext cx="45768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Sedimentary </a:t>
            </a:r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rock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1" y="2360616"/>
            <a:ext cx="6505697" cy="36129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990609" y="2732808"/>
            <a:ext cx="1579418" cy="161899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36724" y="5361357"/>
            <a:ext cx="1381990" cy="42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47039" y="5212772"/>
            <a:ext cx="1381990" cy="47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578677"/>
            <a:ext cx="4533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 is the type of rock that is changed through heating and squeezing.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1" y="2360616"/>
            <a:ext cx="6505697" cy="36129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532738" y="4029816"/>
            <a:ext cx="1610592" cy="18911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3763" y="5377471"/>
            <a:ext cx="1610591" cy="374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9827" y="3773138"/>
            <a:ext cx="1610591" cy="4351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32738" y="5283923"/>
            <a:ext cx="1610591" cy="441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01" y="5214679"/>
            <a:ext cx="536864" cy="536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29" y="3719374"/>
            <a:ext cx="542707" cy="542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63" y="5283923"/>
            <a:ext cx="542707" cy="54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44" y="2360616"/>
            <a:ext cx="43624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 is the type of rock that is fire-made and is formed when melted rock cools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838" y="212907"/>
            <a:ext cx="4802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Metamorphic rock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1" y="2360616"/>
            <a:ext cx="6505697" cy="36129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549246" y="4197927"/>
            <a:ext cx="1548246" cy="168332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67255" y="3771900"/>
            <a:ext cx="1381990" cy="42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90776" y="5334990"/>
            <a:ext cx="1381990" cy="47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2" y="2370505"/>
            <a:ext cx="2480198" cy="21340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" y="4719653"/>
            <a:ext cx="2491821" cy="18372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2619" y="3043419"/>
            <a:ext cx="1976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Marble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3979" y="5173369"/>
            <a:ext cx="1866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Gneiss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5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find fossils in this type of rock. 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5494" y="4929052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___?___</a:t>
            </a:r>
            <a:endParaRPr lang="en-US" sz="5400" b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98" y="1635268"/>
            <a:ext cx="36385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find fossils in this type of rock. 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8348" y="4929052"/>
            <a:ext cx="6864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SEDIMENTARY ROCK</a:t>
            </a:r>
            <a:endParaRPr lang="en-US" sz="5400" b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98" y="1635268"/>
            <a:ext cx="36385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hardest mineral on the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Moh’s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Hardness Scale.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1" y="1610140"/>
            <a:ext cx="7256320" cy="5124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2471" y="2930236"/>
            <a:ext cx="907474" cy="727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hardest mineral on the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Moh’s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Hardness Scale.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2251" y="18394"/>
            <a:ext cx="3259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Diamond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1" y="1610140"/>
            <a:ext cx="7256320" cy="512403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683327" y="2712027"/>
            <a:ext cx="1423555" cy="8936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50" y="338936"/>
            <a:ext cx="59832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type of soil has the smallest particle size, is very smooth in texture, and doesn’t let much water through it.  It is sometimes used to make pottery or bricks.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183" y="4567535"/>
            <a:ext cx="4035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_____?_____</a:t>
            </a:r>
            <a:endParaRPr lang="en-US" sz="5400" b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13" y="338936"/>
            <a:ext cx="3250343" cy="2513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14" y="3585864"/>
            <a:ext cx="3707822" cy="24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50" y="338936"/>
            <a:ext cx="59832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type of soil has the smallest particle size, is very smooth in texture, and doesn’t let much water through it.  It is sometimes used to make pottery or bricks.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2321" y="4567535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13" y="338936"/>
            <a:ext cx="3250343" cy="2513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14" y="3585864"/>
            <a:ext cx="3707822" cy="24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is tiny grains of rock that make up deserts and beaches.  It has the largest particle size, is rough, and holds the fewest nutrients.  It lets a lot of water through.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0" y="3387436"/>
            <a:ext cx="4572000" cy="309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32" y="3387436"/>
            <a:ext cx="5114168" cy="30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is tiny grains of rock that make up deserts and beaches.  It has the largest particle size, is rough, and holds the fewest nutrients.  It lets a lot of water through.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9170" y="0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Sand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0" y="3387436"/>
            <a:ext cx="4572000" cy="309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32" y="3387436"/>
            <a:ext cx="5114168" cy="30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top layer of soil, contains humus, minerals, and can hold a lot of water.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3" y="2550969"/>
            <a:ext cx="2679123" cy="2961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60" y="1997651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48" y="318154"/>
            <a:ext cx="9834886" cy="317269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is the top layer of soil, contains humus, minerals, and can hold a lot of water.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2996" y="18394"/>
            <a:ext cx="2457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Topsoil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3" y="2550969"/>
            <a:ext cx="2679123" cy="2961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60" y="1997651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926</Words>
  <Application>Microsoft Office PowerPoint</Application>
  <PresentationFormat>Widescreen</PresentationFormat>
  <Paragraphs>113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Arial Rounded MT Bold</vt:lpstr>
      <vt:lpstr>Calibri</vt:lpstr>
      <vt:lpstr>Century Gothic</vt:lpstr>
      <vt:lpstr>Times New Roman</vt:lpstr>
      <vt:lpstr>Wingdings 3</vt:lpstr>
      <vt:lpstr>Ion</vt:lpstr>
      <vt:lpstr>Rocks, Minerals, and Soil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which region of Georgia can you find the most red clay?</vt:lpstr>
      <vt:lpstr>In which region of Georgia can you find the most red clay?</vt:lpstr>
      <vt:lpstr>Where should sand and clay go on this scale?</vt:lpstr>
      <vt:lpstr>Where should sand and clay go on this scale?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Review</dc:title>
  <dc:creator>Allison Askew</dc:creator>
  <cp:lastModifiedBy>Allison Askew</cp:lastModifiedBy>
  <cp:revision>30</cp:revision>
  <dcterms:created xsi:type="dcterms:W3CDTF">2014-04-19T00:31:32Z</dcterms:created>
  <dcterms:modified xsi:type="dcterms:W3CDTF">2014-04-19T02:17:49Z</dcterms:modified>
</cp:coreProperties>
</file>