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5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725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C87705-4DA2-414B-A3C5-E4C45EE8656B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BEFD38-0068-48F8-BDE7-5BE522A357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wmf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4800600" cy="16003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Matter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and Physical Changes Review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4419600" cy="685800"/>
          </a:xfrm>
        </p:spPr>
        <p:txBody>
          <a:bodyPr/>
          <a:lstStyle/>
          <a:p>
            <a:pPr algn="ctr"/>
            <a:r>
              <a:rPr lang="en-US" dirty="0" smtClean="0"/>
              <a:t>Ms. Askew – 5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  <p:pic>
        <p:nvPicPr>
          <p:cNvPr id="1026" name="Picture 2" descr="C:\Users\e200702052\AppData\Local\Microsoft\Windows\Temporary Internet Files\Content.IE5\4XUFQGFC\MC900233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22279" cy="378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990600" y="1676400"/>
            <a:ext cx="26670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685800"/>
            <a:ext cx="68770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524000"/>
            <a:ext cx="4276725" cy="480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949569" y="5093677"/>
            <a:ext cx="26670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973015" y="3352800"/>
            <a:ext cx="26670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81600" y="5893777"/>
            <a:ext cx="3581400" cy="811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 that we CAN measure the volume of a liquid with a graduated cylinder.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4887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95400" y="2313071"/>
            <a:ext cx="20574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06637"/>
            <a:ext cx="19812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1905000" cy="13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990600" y="1524000"/>
            <a:ext cx="1905000" cy="2057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10" name="Explosion 2 9"/>
          <p:cNvSpPr/>
          <p:nvPr/>
        </p:nvSpPr>
        <p:spPr>
          <a:xfrm>
            <a:off x="5638800" y="1676400"/>
            <a:ext cx="2209800" cy="2057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LIQUID</a:t>
            </a:r>
            <a:endParaRPr lang="en-US" dirty="0"/>
          </a:p>
        </p:txBody>
      </p:sp>
      <p:sp>
        <p:nvSpPr>
          <p:cNvPr id="12" name="Explosion 2 11"/>
          <p:cNvSpPr/>
          <p:nvPr/>
        </p:nvSpPr>
        <p:spPr>
          <a:xfrm>
            <a:off x="3602935" y="4363452"/>
            <a:ext cx="1905000" cy="2057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4800"/>
            <a:ext cx="882820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562600" y="2590800"/>
            <a:ext cx="20574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708530" y="4835769"/>
            <a:ext cx="2435469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362700" y="3657600"/>
            <a:ext cx="24003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4229100"/>
            <a:ext cx="20574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3162300"/>
            <a:ext cx="2057400" cy="495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2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3533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1371600"/>
            <a:ext cx="2057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1524000"/>
            <a:ext cx="16764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Evaporate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2162908"/>
            <a:ext cx="16764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180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20732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000" y="1524000"/>
            <a:ext cx="16764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2162908"/>
            <a:ext cx="1676400" cy="11136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Oil will float on top of water!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609600"/>
            <a:ext cx="69342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 _________  ________ is a change in state or by physical means. </a:t>
            </a:r>
          </a:p>
          <a:p>
            <a:pPr algn="ctr"/>
            <a:r>
              <a:rPr lang="en-US" sz="4800" dirty="0" smtClean="0"/>
              <a:t>The properties of the substance stay the same.   </a:t>
            </a:r>
          </a:p>
          <a:p>
            <a:pPr algn="ctr"/>
            <a:endParaRPr lang="en-US" sz="4800" dirty="0"/>
          </a:p>
        </p:txBody>
      </p:sp>
      <p:sp>
        <p:nvSpPr>
          <p:cNvPr id="3" name="Oval 2"/>
          <p:cNvSpPr/>
          <p:nvPr/>
        </p:nvSpPr>
        <p:spPr>
          <a:xfrm>
            <a:off x="1676400" y="990600"/>
            <a:ext cx="54102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609600"/>
            <a:ext cx="69342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 _________  ________ changes the chemical composition of the substance.  Something new is made. </a:t>
            </a:r>
          </a:p>
          <a:p>
            <a:pPr algn="ctr"/>
            <a:endParaRPr lang="en-US" sz="4800" dirty="0"/>
          </a:p>
        </p:txBody>
      </p:sp>
      <p:sp>
        <p:nvSpPr>
          <p:cNvPr id="3" name="Oval 2"/>
          <p:cNvSpPr/>
          <p:nvPr/>
        </p:nvSpPr>
        <p:spPr>
          <a:xfrm>
            <a:off x="1676400" y="990600"/>
            <a:ext cx="54102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CHEMICAL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76200"/>
            <a:ext cx="8610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Does the example show a physical or chemical change?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0" y="1304925"/>
            <a:ext cx="2021943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9" y="3912609"/>
            <a:ext cx="19526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72" y="4069772"/>
            <a:ext cx="2000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46" y="1283122"/>
            <a:ext cx="2057676" cy="184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1213799"/>
            <a:ext cx="2209800" cy="212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35905" y="3041201"/>
            <a:ext cx="2209800" cy="339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Tearing paper</a:t>
            </a:r>
            <a:endParaRPr lang="en-US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7" y="770124"/>
            <a:ext cx="1833563" cy="20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72" y="4003097"/>
            <a:ext cx="249746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15" y="3032974"/>
            <a:ext cx="2236313" cy="160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 descr="C:\Users\e200702052\AppData\Local\Microsoft\Windows\Temporary Internet Files\Content.IE5\3IVA5INM\MC90023724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7" y="4700968"/>
            <a:ext cx="1699034" cy="15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963905" y="6133730"/>
            <a:ext cx="2209800" cy="339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Painting a house</a:t>
            </a:r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7273156" y="2883508"/>
            <a:ext cx="1955372" cy="1905930"/>
          </a:xfrm>
          <a:prstGeom prst="irregularSeal2">
            <a:avLst/>
          </a:prstGeom>
          <a:solidFill>
            <a:srgbClr val="FF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2341290" y="1218270"/>
            <a:ext cx="2050781" cy="1905930"/>
          </a:xfrm>
          <a:prstGeom prst="irregularSeal2">
            <a:avLst/>
          </a:prstGeom>
          <a:solidFill>
            <a:srgbClr val="FF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01" y="1248486"/>
            <a:ext cx="21161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0" y="4066805"/>
            <a:ext cx="21161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9" y="1095439"/>
            <a:ext cx="21161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91" y="4698229"/>
            <a:ext cx="21161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94" y="3919536"/>
            <a:ext cx="2206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24" y="4107871"/>
            <a:ext cx="2206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15" y="966049"/>
            <a:ext cx="2206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7491"/>
            <a:ext cx="3962400" cy="51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685800"/>
            <a:ext cx="3810000" cy="419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 CLEAR LIQUIDS ARE MIXED.  WHEN YOU MIX THEM, YOU NOTICE THAT THEY CREATE A YELLOW COLOR.  YOU ALSO NOTICE THAT THE NEW MIXTURE IS GIVING OFF HEAT. 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TYPE OF CHANGE DOES THIS EXAMPLE SHOW?</a:t>
            </a:r>
            <a:endParaRPr lang="en-US" dirty="0"/>
          </a:p>
        </p:txBody>
      </p:sp>
      <p:sp>
        <p:nvSpPr>
          <p:cNvPr id="3" name="Explosion 2 2"/>
          <p:cNvSpPr/>
          <p:nvPr/>
        </p:nvSpPr>
        <p:spPr>
          <a:xfrm>
            <a:off x="4648200" y="4495800"/>
            <a:ext cx="4267200" cy="19050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CHEMICAL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5" y="2286000"/>
            <a:ext cx="86555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0" y="685800"/>
            <a:ext cx="777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CHEMICAL OR PHYSICAL CHANGE???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93377" y="2514600"/>
            <a:ext cx="533400" cy="457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68149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50443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98" y="4010025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433888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75714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84437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28587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7" y="4041224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43787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56424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85" y="5019368"/>
            <a:ext cx="560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5943600"/>
            <a:ext cx="6528593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All changes of state are PHYSICAL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1219200"/>
            <a:ext cx="8077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The amount of matter in an object is its__________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2316773"/>
            <a:ext cx="26670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4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arborsci.com/CoolStuff/magnetic_sepe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7674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80713"/>
            <a:ext cx="6360584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85800"/>
            <a:ext cx="4724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AND SAND HAVE MIXED TOGETHER.  WHAT IS THE BEST WAY TO SEPARATE THEM?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57203"/>
            <a:ext cx="2430125" cy="288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4800600" y="4700089"/>
            <a:ext cx="1712384" cy="481511"/>
          </a:xfrm>
          <a:prstGeom prst="notched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28600"/>
            <a:ext cx="5486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mixed baking soda and vinegar in science class. Is this a chemical or physical change.  How do you know?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4.bp.blogspot.com/_pO_2TWtdRY8/S9cBn-UfOVI/AAAAAAAAANA/gFZ-h4BOE2Y/s1600/vinegar+and+baking+soda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2895600" cy="33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9265"/>
            <a:ext cx="2047875" cy="545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 rot="19490082">
            <a:off x="4336903" y="2933700"/>
            <a:ext cx="2362200" cy="990600"/>
          </a:xfrm>
          <a:prstGeom prst="lef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Bubbles/foam</a:t>
            </a:r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609600" y="685800"/>
            <a:ext cx="8296275" cy="4876800"/>
          </a:xfrm>
          <a:prstGeom prst="irregularSeal2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CHEMICAL CHANGE took place!  A gas was created!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57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1219200"/>
            <a:ext cx="8077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What tool do we use to measure mass? 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84" y="4152900"/>
            <a:ext cx="6611815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Beam Balance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12519"/>
            <a:ext cx="3200400" cy="145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3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800600" y="2316773"/>
            <a:ext cx="26670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53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6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362200" y="5379427"/>
            <a:ext cx="40386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542 grams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4" y="762000"/>
            <a:ext cx="83931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804" y="4038600"/>
            <a:ext cx="8393121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What is the mass of the object on this triple beam balance?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36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" y="152400"/>
            <a:ext cx="83308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572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566" y="4191000"/>
            <a:ext cx="83308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THESE ARE ALL ______________________</a:t>
            </a:r>
            <a:endParaRPr lang="en-US" sz="3600" b="1" dirty="0"/>
          </a:p>
        </p:txBody>
      </p:sp>
      <p:sp>
        <p:nvSpPr>
          <p:cNvPr id="11" name="Oval 10"/>
          <p:cNvSpPr/>
          <p:nvPr/>
        </p:nvSpPr>
        <p:spPr>
          <a:xfrm>
            <a:off x="3962400" y="4130919"/>
            <a:ext cx="3438525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6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" y="126023"/>
            <a:ext cx="8077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Two or more elements that are chemically combined make a _____________.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71800" y="1449265"/>
            <a:ext cx="31623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eoearth.org/files/120301_120400/120305/300px-Compounds_molec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88" y="2584938"/>
            <a:ext cx="6945923" cy="40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3" y="2400300"/>
            <a:ext cx="860771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" y="457200"/>
            <a:ext cx="7696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Is each example a solid, liquid, or gas?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2734468" cy="457200"/>
          </a:xfrm>
          <a:prstGeom prst="rect">
            <a:avLst/>
          </a:prstGeom>
          <a:solidFill>
            <a:srgbClr val="725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nitrogen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1811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25" y="3889009"/>
            <a:ext cx="1811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5" y="3889008"/>
            <a:ext cx="1811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38" y="2514600"/>
            <a:ext cx="1811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1811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1811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6" y="3200400"/>
            <a:ext cx="18113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5" y="3188677"/>
            <a:ext cx="18113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514600"/>
            <a:ext cx="1811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3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e200702052\AppData\Local\Microsoft\Windows\Temporary Internet Files\Content.IE5\JYO23QIV\MP9004391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7" y="41030"/>
            <a:ext cx="8668483" cy="277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748" y="3810000"/>
            <a:ext cx="8668483" cy="990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DOES THE PICTURE SHOW THE MOVEMENT OF THE MOLECULES OF A SOLID, LIQUID, OR GAS?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213231" y="2628900"/>
            <a:ext cx="2667000" cy="800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0" y="2465387"/>
            <a:ext cx="26828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5387"/>
            <a:ext cx="26828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3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atch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83</TotalTime>
  <Words>298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Thatch</vt:lpstr>
      <vt:lpstr>Matter Chemical and Physical Changes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Chemical and Physical Changes Review</dc:title>
  <dc:creator>Askew, Allison</dc:creator>
  <cp:lastModifiedBy>Askew, Allison</cp:lastModifiedBy>
  <cp:revision>17</cp:revision>
  <dcterms:created xsi:type="dcterms:W3CDTF">2013-04-23T15:57:29Z</dcterms:created>
  <dcterms:modified xsi:type="dcterms:W3CDTF">2013-04-23T20:10:38Z</dcterms:modified>
</cp:coreProperties>
</file>