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oper Black" panose="0208090404030B0204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oper Black" panose="0208090404030B020404" pitchFamily="18" charset="0"/>
              </a:defRPr>
            </a:lvl1pPr>
            <a:lvl2pPr>
              <a:defRPr>
                <a:latin typeface="Cooper Black" panose="0208090404030B020404" pitchFamily="18" charset="0"/>
              </a:defRPr>
            </a:lvl2pPr>
            <a:lvl3pPr>
              <a:defRPr>
                <a:latin typeface="Cooper Black" panose="0208090404030B020404" pitchFamily="18" charset="0"/>
              </a:defRPr>
            </a:lvl3pPr>
            <a:lvl4pPr>
              <a:defRPr>
                <a:latin typeface="Cooper Black" panose="0208090404030B020404" pitchFamily="18" charset="0"/>
              </a:defRPr>
            </a:lvl4pPr>
            <a:lvl5pPr>
              <a:defRPr>
                <a:latin typeface="Cooper Black" panose="0208090404030B0204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9149" y="399089"/>
            <a:ext cx="4546139" cy="1646302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3B0FDB"/>
                </a:solidFill>
                <a:latin typeface="Cooper Black" panose="0208090404030B020404" pitchFamily="18" charset="0"/>
              </a:rPr>
              <a:t>Magnetism</a:t>
            </a:r>
            <a:br>
              <a:rPr lang="en-US" sz="6000" dirty="0" smtClean="0">
                <a:solidFill>
                  <a:srgbClr val="3B0FDB"/>
                </a:solidFill>
                <a:latin typeface="Cooper Black" panose="0208090404030B020404" pitchFamily="18" charset="0"/>
              </a:rPr>
            </a:br>
            <a:r>
              <a:rPr lang="en-US" sz="6000" dirty="0" smtClean="0">
                <a:solidFill>
                  <a:srgbClr val="3B0FDB"/>
                </a:solidFill>
                <a:latin typeface="Cooper Black" panose="0208090404030B020404" pitchFamily="18" charset="0"/>
              </a:rPr>
              <a:t>Review</a:t>
            </a:r>
            <a:endParaRPr lang="en-US" sz="6000" dirty="0">
              <a:solidFill>
                <a:srgbClr val="3B0FDB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352" y="1964965"/>
            <a:ext cx="7766936" cy="1096899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3</a:t>
            </a:r>
            <a:r>
              <a:rPr lang="en-US" sz="2000" baseline="300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rd</a:t>
            </a:r>
            <a:r>
              <a:rPr lang="en-US" sz="20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 Grade Science Specials - Askew</a:t>
            </a:r>
            <a:endParaRPr lang="en-US" sz="20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82" y="1933142"/>
            <a:ext cx="2774181" cy="453819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23599" y="1465118"/>
            <a:ext cx="3262746" cy="46802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AKS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345" y="3122419"/>
            <a:ext cx="2467745" cy="32903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367" y="3061864"/>
            <a:ext cx="4467842" cy="335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87" y="736456"/>
            <a:ext cx="10651442" cy="334717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663045" y="841664"/>
            <a:ext cx="966355" cy="519545"/>
          </a:xfrm>
          <a:prstGeom prst="roundRect">
            <a:avLst/>
          </a:prstGeom>
          <a:solidFill>
            <a:srgbClr val="3B0FD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854536" y="841664"/>
            <a:ext cx="1499756" cy="519545"/>
          </a:xfrm>
          <a:prstGeom prst="roundRect">
            <a:avLst/>
          </a:prstGeom>
          <a:solidFill>
            <a:srgbClr val="3B0FD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9306790" y="841664"/>
            <a:ext cx="1510146" cy="519545"/>
          </a:xfrm>
          <a:prstGeom prst="roundRect">
            <a:avLst/>
          </a:prstGeom>
          <a:solidFill>
            <a:srgbClr val="3B0FDB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5663045" y="841664"/>
            <a:ext cx="966355" cy="5195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iron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4536" y="841664"/>
            <a:ext cx="1499756" cy="5195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nickel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306790" y="841664"/>
            <a:ext cx="1510146" cy="5195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cobalt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531668"/>
            <a:ext cx="11845636" cy="94124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Is the material magnetic or nonmagnetic?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87" y="1558635"/>
            <a:ext cx="5089814" cy="339321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384964" y="462250"/>
            <a:ext cx="2712027" cy="1096385"/>
          </a:xfrm>
          <a:prstGeom prst="roundRect">
            <a:avLst/>
          </a:prstGeom>
          <a:noFill/>
          <a:ln w="76200">
            <a:solidFill>
              <a:srgbClr val="3B0F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531668"/>
            <a:ext cx="11845636" cy="94124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Is the material magnetic or nonmagnetic?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10500" y="454096"/>
            <a:ext cx="3681845" cy="1096385"/>
          </a:xfrm>
          <a:prstGeom prst="roundRect">
            <a:avLst/>
          </a:prstGeom>
          <a:noFill/>
          <a:ln w="76200">
            <a:solidFill>
              <a:srgbClr val="3B0F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51" y="1963881"/>
            <a:ext cx="45434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531668"/>
            <a:ext cx="11845636" cy="94124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Is the material magnetic or nonmagnetic?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84964" y="462250"/>
            <a:ext cx="2712027" cy="1096385"/>
          </a:xfrm>
          <a:prstGeom prst="roundRect">
            <a:avLst/>
          </a:prstGeom>
          <a:noFill/>
          <a:ln w="76200">
            <a:solidFill>
              <a:srgbClr val="3B0F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7145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3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531668"/>
            <a:ext cx="11845636" cy="94124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Is the material magnetic or nonmagnetic?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65918" y="454096"/>
            <a:ext cx="3657600" cy="1096385"/>
          </a:xfrm>
          <a:prstGeom prst="roundRect">
            <a:avLst/>
          </a:prstGeom>
          <a:noFill/>
          <a:ln w="76200">
            <a:solidFill>
              <a:srgbClr val="3B0F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991" y="2036618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Magnet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Any material that attracts iron or metals containing iron.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554" y="3647209"/>
            <a:ext cx="3976256" cy="298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Permanent Magnet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16" y="1930400"/>
            <a:ext cx="7136630" cy="38807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This type of magnet is ALWAYS magnetized.  It keeps its magnetism.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525139">
            <a:off x="7457974" y="2648187"/>
            <a:ext cx="2122151" cy="78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5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Temporary Magnet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98" y="1487459"/>
            <a:ext cx="621183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This is made by rubbing an object made from soft iron, like a nail, against a permanent magnet.  The magnetism will wear off over time.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100" y="1487459"/>
            <a:ext cx="5006495" cy="375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3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Magnetic Field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85711" cy="38807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This is the area around a magnet where the force of a magnet can act.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459" y="2574780"/>
            <a:ext cx="3684466" cy="244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9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Poles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85711" cy="3880773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The two ends of a magnet are the __________.  The magnetic field is strongest here.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96597">
            <a:off x="5829299" y="1930400"/>
            <a:ext cx="3976256" cy="2982192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8675667">
            <a:off x="5953991" y="5168419"/>
            <a:ext cx="1070263" cy="5672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7711161">
            <a:off x="8646690" y="1242382"/>
            <a:ext cx="1070263" cy="5672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Magnetite/Lodestone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85711" cy="38807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type of rock containing iron deposits that is magnetic.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111" y="19304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NO!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85711" cy="38807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Does the size or shape of a magnet determine its strength?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2285280"/>
            <a:ext cx="5193267" cy="342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0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62" y="207098"/>
            <a:ext cx="8186111" cy="388077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Label the diagram with repel or attract.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9381" y="2240689"/>
            <a:ext cx="1647825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200" y="2297839"/>
            <a:ext cx="1657350" cy="781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9380" y="3683058"/>
            <a:ext cx="1647825" cy="809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9230" y="3692583"/>
            <a:ext cx="1714500" cy="8001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82491" y="2240689"/>
            <a:ext cx="966354" cy="9181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?</a:t>
            </a:r>
            <a:endParaRPr lang="en-US" sz="4400" b="1" dirty="0"/>
          </a:p>
        </p:txBody>
      </p:sp>
      <p:sp>
        <p:nvSpPr>
          <p:cNvPr id="12" name="Rectangle 11"/>
          <p:cNvSpPr/>
          <p:nvPr/>
        </p:nvSpPr>
        <p:spPr>
          <a:xfrm>
            <a:off x="5382491" y="3628796"/>
            <a:ext cx="966354" cy="9181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?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7" y="2441482"/>
            <a:ext cx="1390456" cy="516559"/>
          </a:xfr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dirty="0" smtClean="0"/>
              <a:t>attract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0360" y="3800848"/>
            <a:ext cx="1390456" cy="5165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Cooper Black" panose="0208090404030B020404" pitchFamily="18" charset="0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repel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16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174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Cooper Black</vt:lpstr>
      <vt:lpstr>Trebuchet MS</vt:lpstr>
      <vt:lpstr>Wingdings 3</vt:lpstr>
      <vt:lpstr>Facet</vt:lpstr>
      <vt:lpstr>Magnetism Review</vt:lpstr>
      <vt:lpstr>Magnet</vt:lpstr>
      <vt:lpstr>Permanent Magnet</vt:lpstr>
      <vt:lpstr>Temporary Magnet</vt:lpstr>
      <vt:lpstr>Magnetic Field</vt:lpstr>
      <vt:lpstr>Poles</vt:lpstr>
      <vt:lpstr>Magnetite/Lodestone</vt:lpstr>
      <vt:lpstr>NO!</vt:lpstr>
      <vt:lpstr>attract</vt:lpstr>
      <vt:lpstr>PowerPoint Presentation</vt:lpstr>
      <vt:lpstr>Is the material magnetic or nonmagnetic?</vt:lpstr>
      <vt:lpstr>Is the material magnetic or nonmagnetic?</vt:lpstr>
      <vt:lpstr>Is the material magnetic or nonmagnetic?</vt:lpstr>
      <vt:lpstr>Is the material magnetic or nonmagnetic?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 Review</dc:title>
  <dc:creator>Allison Askew</dc:creator>
  <cp:lastModifiedBy>Allison Askew</cp:lastModifiedBy>
  <cp:revision>13</cp:revision>
  <dcterms:created xsi:type="dcterms:W3CDTF">2014-04-19T03:34:45Z</dcterms:created>
  <dcterms:modified xsi:type="dcterms:W3CDTF">2014-04-24T00:46:13Z</dcterms:modified>
</cp:coreProperties>
</file>