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6" r:id="rId7"/>
    <p:sldId id="261" r:id="rId8"/>
    <p:sldId id="264" r:id="rId9"/>
    <p:sldId id="265" r:id="rId10"/>
    <p:sldId id="267" r:id="rId11"/>
    <p:sldId id="259" r:id="rId12"/>
    <p:sldId id="269" r:id="rId13"/>
    <p:sldId id="268" r:id="rId14"/>
    <p:sldId id="26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4/23/2014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Light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Grade Science - Askew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8582" y="1027891"/>
            <a:ext cx="2758264" cy="17976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056" y="4103897"/>
            <a:ext cx="4481945" cy="21061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337" y="954942"/>
            <a:ext cx="5238750" cy="18002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97782" y="356835"/>
            <a:ext cx="1905000" cy="13239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2049789"/>
            <a:ext cx="2552700" cy="181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48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2628" y="174480"/>
            <a:ext cx="8003586" cy="268302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675909" y="3688773"/>
            <a:ext cx="7159337" cy="179762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Objects that block all light are called _________________.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675909" y="2296391"/>
            <a:ext cx="1309255" cy="467591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67" y="3336348"/>
            <a:ext cx="4212496" cy="279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27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2628" y="174480"/>
            <a:ext cx="8003586" cy="268302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267691" y="3595255"/>
            <a:ext cx="9746673" cy="260811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 ___________ is an objet that separates white light and bends it into the colors that make it up.</a:t>
            </a:r>
            <a:endParaRPr lang="en-US" sz="3600" dirty="0"/>
          </a:p>
        </p:txBody>
      </p:sp>
      <p:sp>
        <p:nvSpPr>
          <p:cNvPr id="7" name="Rounded Rectangle 6"/>
          <p:cNvSpPr/>
          <p:nvPr/>
        </p:nvSpPr>
        <p:spPr>
          <a:xfrm>
            <a:off x="5579918" y="342900"/>
            <a:ext cx="1309255" cy="467591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45" y="460664"/>
            <a:ext cx="2396836" cy="239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0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2628" y="174480"/>
            <a:ext cx="8003586" cy="268302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5496792" y="3377045"/>
            <a:ext cx="6390409" cy="278476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Objects that allow some light to pass through and may look blurry are called _____________.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8967354" y="2275609"/>
            <a:ext cx="2047010" cy="467591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37" y="3151476"/>
            <a:ext cx="45720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23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2628" y="174480"/>
            <a:ext cx="8003586" cy="268302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844637" y="3545465"/>
            <a:ext cx="8125691" cy="25146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Objects that allow light to pass through them and are things like glass or clear plastic are called ______________.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6587837" y="2254827"/>
            <a:ext cx="2026227" cy="467591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36" y="0"/>
            <a:ext cx="2777837" cy="18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65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2628" y="174480"/>
            <a:ext cx="8003586" cy="268302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267691" y="3595255"/>
            <a:ext cx="9746673" cy="260811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The distance from the top of one wave to the top of another wave is called the _________________.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7049793" y="405245"/>
            <a:ext cx="2146162" cy="467591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4480"/>
            <a:ext cx="2786035" cy="1532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99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the first </a:t>
            </a:r>
            <a:r>
              <a:rPr lang="en-US" b="1" dirty="0" smtClean="0"/>
              <a:t>few questions</a:t>
            </a:r>
            <a:r>
              <a:rPr lang="en-US" b="1" dirty="0"/>
              <a:t>, you will use a word bank to help you “fill in the blank.”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79319" y="2358736"/>
            <a:ext cx="10775372" cy="349134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l</a:t>
            </a:r>
            <a:r>
              <a:rPr lang="en-US" sz="2400" dirty="0" smtClean="0">
                <a:latin typeface="Arial Rounded MT Bold" panose="020F0704030504030204" pitchFamily="34" charset="0"/>
              </a:rPr>
              <a:t>ight			prism			wavelength			spectrum	</a:t>
            </a:r>
          </a:p>
          <a:p>
            <a:pPr algn="ctr"/>
            <a:r>
              <a:rPr lang="en-US" sz="2400" dirty="0" smtClean="0">
                <a:latin typeface="Arial Rounded MT Bold" panose="020F0704030504030204" pitchFamily="34" charset="0"/>
              </a:rPr>
              <a:t>	</a:t>
            </a:r>
          </a:p>
          <a:p>
            <a:pPr algn="ctr"/>
            <a:r>
              <a:rPr lang="en-US" sz="2400" dirty="0" smtClean="0">
                <a:latin typeface="Arial Rounded MT Bold" panose="020F0704030504030204" pitchFamily="34" charset="0"/>
              </a:rPr>
              <a:t>reflection			refraction			lenses	</a:t>
            </a:r>
          </a:p>
          <a:p>
            <a:pPr algn="ctr"/>
            <a:r>
              <a:rPr lang="en-US" sz="2400" dirty="0" smtClean="0">
                <a:latin typeface="Arial Rounded MT Bold" panose="020F0704030504030204" pitchFamily="34" charset="0"/>
              </a:rPr>
              <a:t>	</a:t>
            </a:r>
          </a:p>
          <a:p>
            <a:pPr algn="ctr"/>
            <a:r>
              <a:rPr lang="en-US" sz="2400" dirty="0" smtClean="0">
                <a:latin typeface="Arial Rounded MT Bold" panose="020F0704030504030204" pitchFamily="34" charset="0"/>
              </a:rPr>
              <a:t>convex lens			concave lens	</a:t>
            </a:r>
          </a:p>
          <a:p>
            <a:pPr algn="ctr"/>
            <a:r>
              <a:rPr lang="en-US" sz="2400" dirty="0" smtClean="0">
                <a:latin typeface="Arial Rounded MT Bold" panose="020F0704030504030204" pitchFamily="34" charset="0"/>
              </a:rPr>
              <a:t>	</a:t>
            </a:r>
          </a:p>
          <a:p>
            <a:pPr algn="ctr"/>
            <a:r>
              <a:rPr lang="en-US" sz="2400" dirty="0" smtClean="0">
                <a:latin typeface="Arial Rounded MT Bold" panose="020F0704030504030204" pitchFamily="34" charset="0"/>
              </a:rPr>
              <a:t>opaque			transparent			translucent</a:t>
            </a:r>
            <a:endParaRPr lang="en-US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57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2628" y="174480"/>
            <a:ext cx="8003586" cy="268302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267691" y="3595255"/>
            <a:ext cx="9746673" cy="260811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___________ is a form of electromagnetic energy.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3875809" y="322118"/>
            <a:ext cx="1309255" cy="467591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04" y="555913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47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2628" y="174480"/>
            <a:ext cx="8003586" cy="268302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267691" y="3595255"/>
            <a:ext cx="9746673" cy="260811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_____________ happens when light bounces off of a surface at an angle.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0" y="1048399"/>
            <a:ext cx="2005445" cy="467591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79" y="174480"/>
            <a:ext cx="1733960" cy="16357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579" y="2253961"/>
            <a:ext cx="158115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08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2628" y="174480"/>
            <a:ext cx="8003586" cy="268302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267691" y="3595255"/>
            <a:ext cx="9746673" cy="260811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___________ is the bending of light.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6951518" y="935182"/>
            <a:ext cx="1756064" cy="467591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709783"/>
            <a:ext cx="3068782" cy="17709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74480"/>
            <a:ext cx="1653497" cy="219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92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8414" y="153698"/>
            <a:ext cx="8003586" cy="268302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647209" y="3709556"/>
            <a:ext cx="7637318" cy="248342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In a ______________, light rays are spread apart and curve inward.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8190207" y="1600200"/>
            <a:ext cx="2400300" cy="467591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6677"/>
            <a:ext cx="4147705" cy="14374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846" y="2836718"/>
            <a:ext cx="2544908" cy="2282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22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2628" y="174480"/>
            <a:ext cx="8003586" cy="268302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350819" y="3958937"/>
            <a:ext cx="9746673" cy="260811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The visible ____________ is the range of light waves with different wavelengths and energies.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9590809" y="405245"/>
            <a:ext cx="1808018" cy="467591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8114" y="2857500"/>
            <a:ext cx="6438900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38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2628" y="174480"/>
            <a:ext cx="8003586" cy="268302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85801" y="3595255"/>
            <a:ext cx="11020414" cy="260811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___________ are tools that refract (or bend)  light.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9341428" y="1038008"/>
            <a:ext cx="1309255" cy="467591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27" y="174480"/>
            <a:ext cx="2646218" cy="150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22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2628" y="174480"/>
            <a:ext cx="8003586" cy="268302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80555" y="4946073"/>
            <a:ext cx="11658600" cy="146728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In a _______________, light rays are brought together at a focal point and bulge in the middle.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5008418" y="1662545"/>
            <a:ext cx="2556164" cy="467591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533" y="3039816"/>
            <a:ext cx="5264295" cy="17239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428" y="174480"/>
            <a:ext cx="3164464" cy="153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1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30</TotalTime>
  <Words>193</Words>
  <Application>Microsoft Office PowerPoint</Application>
  <PresentationFormat>Widescreen</PresentationFormat>
  <Paragraphs>22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 Rounded MT Bold</vt:lpstr>
      <vt:lpstr>Century Gothic</vt:lpstr>
      <vt:lpstr>Wingdings 2</vt:lpstr>
      <vt:lpstr>Quotable</vt:lpstr>
      <vt:lpstr>Light Review</vt:lpstr>
      <vt:lpstr>For the first few questions, you will use a word bank to help you “fill in the blank.”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 Review</dc:title>
  <dc:creator>Allison Askew</dc:creator>
  <cp:lastModifiedBy>Allison Askew</cp:lastModifiedBy>
  <cp:revision>7</cp:revision>
  <dcterms:created xsi:type="dcterms:W3CDTF">2014-04-24T03:22:39Z</dcterms:created>
  <dcterms:modified xsi:type="dcterms:W3CDTF">2014-04-24T03:53:29Z</dcterms:modified>
</cp:coreProperties>
</file>