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783" y="2561610"/>
            <a:ext cx="8574622" cy="101407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Heat Review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760" y="3396335"/>
            <a:ext cx="6987645" cy="138853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Grade Science Specials - Askew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72" y="4252226"/>
            <a:ext cx="5314955" cy="2213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932" y="336509"/>
            <a:ext cx="2959957" cy="2031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60" y="2034695"/>
            <a:ext cx="1246425" cy="4660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311" y="336509"/>
            <a:ext cx="1842009" cy="2031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138" y="1492876"/>
            <a:ext cx="3306825" cy="482245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14197" y="1031151"/>
            <a:ext cx="3831976" cy="454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3</a:t>
            </a:r>
            <a:r>
              <a:rPr lang="en-US" baseline="30000" dirty="0" smtClean="0">
                <a:latin typeface="Arial Black" panose="020B0A04020102020204" pitchFamily="34" charset="0"/>
              </a:rPr>
              <a:t>rd</a:t>
            </a:r>
            <a:r>
              <a:rPr lang="en-US" dirty="0" smtClean="0">
                <a:latin typeface="Arial Black" panose="020B0A04020102020204" pitchFamily="34" charset="0"/>
              </a:rPr>
              <a:t> Grade AKS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______________ is a source of heat when one object rubs against another.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38" y="1688193"/>
            <a:ext cx="1552679" cy="258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64" y="4561147"/>
            <a:ext cx="2638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______________ is a source of heat when one object rubs against another.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169478" y="2646352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Friction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38" y="1688193"/>
            <a:ext cx="1552679" cy="258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64" y="4561147"/>
            <a:ext cx="2638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8064934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Molecules of an object get cooler and move slowly.  They get smaller.  They _________.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0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8064934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Molecules of an object get cooler and move slowly.  They get smaller.  They _________.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5769229" y="4537497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contract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1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29" y="2874952"/>
            <a:ext cx="8418225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An ___________ is a material that prevents or slows down the transfer of heat.  It keeps hot things hot and cold things cold.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95" y="2452000"/>
            <a:ext cx="2326698" cy="201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90" y="4671874"/>
            <a:ext cx="2615045" cy="2010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55" y="187036"/>
            <a:ext cx="2356138" cy="20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29" y="2874952"/>
            <a:ext cx="8418225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An ___________ is a material that prevents or slows down the transfer of heat.  It keeps hot things hot and cold things cold.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72257" y="2656743"/>
            <a:ext cx="282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insulator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95" y="2452000"/>
            <a:ext cx="2326698" cy="201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90" y="4671874"/>
            <a:ext cx="2615045" cy="2010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55" y="187036"/>
            <a:ext cx="2356138" cy="20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56" y="2524991"/>
            <a:ext cx="6880371" cy="1752599"/>
          </a:xfrm>
        </p:spPr>
        <p:txBody>
          <a:bodyPr>
            <a:noAutofit/>
          </a:bodyPr>
          <a:lstStyle/>
          <a:p>
            <a:r>
              <a:rPr lang="en-US" sz="7200" dirty="0" smtClean="0"/>
              <a:t>HEAT flows from _________ objects to _________ ones.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57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56" y="2524991"/>
            <a:ext cx="6880371" cy="1752599"/>
          </a:xfrm>
        </p:spPr>
        <p:txBody>
          <a:bodyPr>
            <a:noAutofit/>
          </a:bodyPr>
          <a:lstStyle/>
          <a:p>
            <a:r>
              <a:rPr lang="en-US" sz="7200" dirty="0" smtClean="0"/>
              <a:t>HEAT flows from _________ objects to _________ ones.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5417032" y="2200961"/>
            <a:ext cx="3254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warmer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4951" y="4277590"/>
            <a:ext cx="26420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cooler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8" y="2920889"/>
            <a:ext cx="4023547" cy="207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25" y="2441862"/>
            <a:ext cx="1838879" cy="21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71" y="577128"/>
            <a:ext cx="10648950" cy="57245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23555" y="4644736"/>
            <a:ext cx="3667990" cy="581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24029" y="4644735"/>
            <a:ext cx="3306907" cy="581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663419" y="4644735"/>
            <a:ext cx="3147149" cy="581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18" y="4514848"/>
            <a:ext cx="841664" cy="84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50" y="4514848"/>
            <a:ext cx="841664" cy="84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93" y="4530432"/>
            <a:ext cx="841664" cy="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71" y="577128"/>
            <a:ext cx="106489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3273136"/>
            <a:ext cx="5986751" cy="1752599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instrument used to measure temperature is called a _____________.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951" y="230548"/>
            <a:ext cx="1688812" cy="63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0" y="1302217"/>
            <a:ext cx="10984500" cy="4101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0" y="263992"/>
            <a:ext cx="2857500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40" y="263992"/>
            <a:ext cx="28575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75" y="187792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0" y="1302217"/>
            <a:ext cx="10984500" cy="4101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0" y="263992"/>
            <a:ext cx="2857500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263992"/>
            <a:ext cx="3133367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75" y="187792"/>
            <a:ext cx="2857500" cy="2076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3194" y="556644"/>
            <a:ext cx="206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335" y="556644"/>
            <a:ext cx="232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LIQUID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5183" y="467766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6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76" y="760701"/>
            <a:ext cx="9674369" cy="5148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1242" y="1745672"/>
            <a:ext cx="3408218" cy="60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02614" y="4059381"/>
            <a:ext cx="1276568" cy="57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01836" y="841664"/>
            <a:ext cx="5205846" cy="15066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516514"/>
            <a:ext cx="1662545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76" y="760701"/>
            <a:ext cx="9674369" cy="5148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1242" y="1745672"/>
            <a:ext cx="3408218" cy="60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02614" y="4059381"/>
            <a:ext cx="1276568" cy="57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73200" y="1745672"/>
            <a:ext cx="1276568" cy="60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09" y="666317"/>
            <a:ext cx="10689199" cy="550588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2064" y="325151"/>
            <a:ext cx="5205846" cy="11191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89" y="391825"/>
            <a:ext cx="985838" cy="985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4109" y="4530436"/>
            <a:ext cx="1704109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09" y="666317"/>
            <a:ext cx="10689199" cy="5505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4109" y="4530436"/>
            <a:ext cx="1704109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21" y="567169"/>
            <a:ext cx="9792133" cy="57500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0591" y="820882"/>
            <a:ext cx="1922318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891155" y="4048991"/>
            <a:ext cx="730827" cy="20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99710" y="411306"/>
            <a:ext cx="3661064" cy="11191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2" y="477980"/>
            <a:ext cx="1080654" cy="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21" y="567169"/>
            <a:ext cx="9792133" cy="57500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0591" y="820882"/>
            <a:ext cx="1922318" cy="44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891155" y="4048991"/>
            <a:ext cx="730827" cy="20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3273136"/>
            <a:ext cx="5986751" cy="1752599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instrument used to measure temperature is called a _____________.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951" y="230548"/>
            <a:ext cx="1688812" cy="6314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964" y="4681835"/>
            <a:ext cx="420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thermometer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5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3273136"/>
            <a:ext cx="5986751" cy="1752599"/>
          </a:xfrm>
        </p:spPr>
        <p:txBody>
          <a:bodyPr>
            <a:noAutofit/>
          </a:bodyPr>
          <a:lstStyle/>
          <a:p>
            <a:r>
              <a:rPr lang="en-US" sz="4800" dirty="0" smtClean="0"/>
              <a:t>_______  is a form of energy that makes matter warmer.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10" y="2121474"/>
            <a:ext cx="3125933" cy="31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75" y="3273136"/>
            <a:ext cx="5986751" cy="1752599"/>
          </a:xfrm>
        </p:spPr>
        <p:txBody>
          <a:bodyPr>
            <a:noAutofit/>
          </a:bodyPr>
          <a:lstStyle/>
          <a:p>
            <a:r>
              <a:rPr lang="en-US" sz="4800" dirty="0" smtClean="0"/>
              <a:t>_______  is a form of energy that makes matter warmer.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147441" y="2925928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Heat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92" y="2391638"/>
            <a:ext cx="3125933" cy="31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21" y="786379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A ______________ is a material that heat moves through easily.  It gets hot quickly. 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24" y="3822391"/>
            <a:ext cx="5170157" cy="25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21" y="786379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A ______________ is a material that heat moves through easily.  It gets hot quickly. 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440154" y="552447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conductor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24" y="3822391"/>
            <a:ext cx="5170157" cy="25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______________ is the measure of how hot or cold an object is.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02" y="1832395"/>
            <a:ext cx="4760063" cy="42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30" y="2874952"/>
            <a:ext cx="5986751" cy="280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> ______________ is the measure of how hot or cold an object is.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346773" y="3061988"/>
            <a:ext cx="4048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Temperature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02" y="1832395"/>
            <a:ext cx="4760063" cy="42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44</TotalTime>
  <Words>257</Words>
  <Application>Microsoft Office PowerPoint</Application>
  <PresentationFormat>Widescreen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Corbel</vt:lpstr>
      <vt:lpstr>Parallax</vt:lpstr>
      <vt:lpstr>Heat Review</vt:lpstr>
      <vt:lpstr>The instrument used to measure temperature is called a _____________.</vt:lpstr>
      <vt:lpstr>The instrument used to measure temperature is called a _____________.</vt:lpstr>
      <vt:lpstr>_______  is a form of energy that makes matter warmer.</vt:lpstr>
      <vt:lpstr>_______  is a form of energy that makes matter warmer.</vt:lpstr>
      <vt:lpstr>A ______________ is a material that heat moves through easily.  It gets hot quickly.  </vt:lpstr>
      <vt:lpstr>A ______________ is a material that heat moves through easily.  It gets hot quickly.  </vt:lpstr>
      <vt:lpstr> ______________ is the measure of how hot or cold an object is.</vt:lpstr>
      <vt:lpstr> ______________ is the measure of how hot or cold an object is.</vt:lpstr>
      <vt:lpstr> ______________ is a source of heat when one object rubs against another.</vt:lpstr>
      <vt:lpstr> ______________ is a source of heat when one object rubs against another.</vt:lpstr>
      <vt:lpstr> Molecules of an object get cooler and move slowly.  They get smaller.  They _________.</vt:lpstr>
      <vt:lpstr> Molecules of an object get cooler and move slowly.  They get smaller.  They _________.</vt:lpstr>
      <vt:lpstr> An ___________ is a material that prevents or slows down the transfer of heat.  It keeps hot things hot and cold things cold.</vt:lpstr>
      <vt:lpstr> An ___________ is a material that prevents or slows down the transfer of heat.  It keeps hot things hot and cold things cold.</vt:lpstr>
      <vt:lpstr>HEAT flows from _________ objects to _________ ones.</vt:lpstr>
      <vt:lpstr>HEAT flows from _________ objects to _________ ones.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Review</dc:title>
  <dc:creator>Allison Askew</dc:creator>
  <cp:lastModifiedBy>Allison Askew</cp:lastModifiedBy>
  <cp:revision>16</cp:revision>
  <dcterms:created xsi:type="dcterms:W3CDTF">2014-04-19T02:49:02Z</dcterms:created>
  <dcterms:modified xsi:type="dcterms:W3CDTF">2014-04-19T03:33:38Z</dcterms:modified>
</cp:coreProperties>
</file>