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0" r:id="rId15"/>
    <p:sldId id="269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5854CA-19F4-4771-B6A2-DA5C0742B220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  <a:lvl2pPr>
              <a:defRPr>
                <a:latin typeface="Arial Black" panose="020B0A04020102020204" pitchFamily="34" charset="0"/>
              </a:defRPr>
            </a:lvl2pPr>
            <a:lvl3pPr>
              <a:defRPr>
                <a:latin typeface="Arial Black" panose="020B0A04020102020204" pitchFamily="34" charset="0"/>
              </a:defRPr>
            </a:lvl3pPr>
            <a:lvl4pPr>
              <a:defRPr>
                <a:latin typeface="Arial Black" panose="020B0A04020102020204" pitchFamily="34" charset="0"/>
              </a:defRPr>
            </a:lvl4pPr>
            <a:lvl5pPr>
              <a:defRPr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Fossils Review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5959" y="4428758"/>
            <a:ext cx="8144134" cy="111768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Science Specials - Askew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863" y="143403"/>
            <a:ext cx="2390793" cy="2268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3" y="143403"/>
            <a:ext cx="2602243" cy="2268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3605" y="1818728"/>
            <a:ext cx="2440582" cy="435347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133609" y="1277566"/>
            <a:ext cx="2940627" cy="5411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AKS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56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When a plant or animal no longer exists, it is __________.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35" y="3935621"/>
            <a:ext cx="4042915" cy="277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When a plant or animal no longer exists, it is </a:t>
            </a:r>
            <a:r>
              <a:rPr lang="en-US" sz="4400" u="sng" dirty="0" smtClean="0"/>
              <a:t>EXTINCT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35" y="3935621"/>
            <a:ext cx="4042915" cy="277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4795688" cy="359931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This is the empty space in rock where something once was.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6" y="2336873"/>
            <a:ext cx="4873337" cy="38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4941160" cy="359931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This is the empty space in rock where something once was.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4" y="2336873"/>
            <a:ext cx="4873337" cy="38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4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5336015" cy="3599316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This is the fossil that is made inside a mold when minerals seep into it.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09" y="2722068"/>
            <a:ext cx="45720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5252888" cy="3599316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This is the fossil that is made inside a mold when minerals seep into it.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09" y="2722068"/>
            <a:ext cx="45720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 scientist who studies fossils is called a _____________.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785" y="2660937"/>
            <a:ext cx="2634960" cy="324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Paleontologist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 scientist who studies fossils is called a </a:t>
            </a:r>
            <a:r>
              <a:rPr lang="en-US" sz="4400" u="sng" dirty="0" smtClean="0"/>
              <a:t>PALEONTOLOGIST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095" y="3192931"/>
            <a:ext cx="2634960" cy="324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94" y="764963"/>
            <a:ext cx="98348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find fossils in this type of rock. </a:t>
            </a:r>
          </a:p>
          <a:p>
            <a:pPr marL="0" indent="0"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5494" y="4929052"/>
            <a:ext cx="2650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___?___</a:t>
            </a:r>
            <a:endParaRPr lang="en-US" sz="5400" b="1" u="sng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98" y="1635268"/>
            <a:ext cx="36385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11" y="796136"/>
            <a:ext cx="98348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find fossils in this type of rock. </a:t>
            </a:r>
          </a:p>
          <a:p>
            <a:pPr marL="0" indent="0"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8348" y="4929052"/>
            <a:ext cx="6864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SEDIMENTARY ROCK</a:t>
            </a:r>
            <a:endParaRPr lang="en-US" sz="5400" b="1" u="sng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98" y="1635268"/>
            <a:ext cx="36385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This is an imprint or the remains of something that lived long ago.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036" y="3977166"/>
            <a:ext cx="2815936" cy="24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This is an imprint or the remains of something that lived long ago.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427" y="3660881"/>
            <a:ext cx="3512127" cy="307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This is hardened tree sap that is usually a yellow color.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089" y="4064776"/>
            <a:ext cx="3219450" cy="237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This is hardened tree sap that is usually a yellow color.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825" y="3961217"/>
            <a:ext cx="3219450" cy="237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4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Any living thing is called an __________________.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902" y="4048074"/>
            <a:ext cx="6468846" cy="18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Any living thing is called an </a:t>
            </a:r>
            <a:r>
              <a:rPr lang="en-US" sz="4400" u="sng" dirty="0" smtClean="0"/>
              <a:t>ORGANISM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902" y="4048074"/>
            <a:ext cx="6468846" cy="18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This is a shallow print or mark in solid rock.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463" y="3507314"/>
            <a:ext cx="35052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7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This is a shallow print or mark in solid rock.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463" y="3507314"/>
            <a:ext cx="35052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21</TotalTime>
  <Words>230</Words>
  <Application>Microsoft Office PowerPoint</Application>
  <PresentationFormat>Widescreen</PresentationFormat>
  <Paragraphs>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 Black</vt:lpstr>
      <vt:lpstr>Trebuchet MS</vt:lpstr>
      <vt:lpstr>Berlin</vt:lpstr>
      <vt:lpstr>Fossils Review</vt:lpstr>
      <vt:lpstr>PowerPoint Presentation</vt:lpstr>
      <vt:lpstr>FOSSIL</vt:lpstr>
      <vt:lpstr>PowerPoint Presentation</vt:lpstr>
      <vt:lpstr>AMBER</vt:lpstr>
      <vt:lpstr>PowerPoint Presentation</vt:lpstr>
      <vt:lpstr>PowerPoint Presentation</vt:lpstr>
      <vt:lpstr>PowerPoint Presentation</vt:lpstr>
      <vt:lpstr>IMPRINT</vt:lpstr>
      <vt:lpstr>PowerPoint Presentation</vt:lpstr>
      <vt:lpstr>EXTINCT</vt:lpstr>
      <vt:lpstr>PowerPoint Presentation</vt:lpstr>
      <vt:lpstr>MOLD</vt:lpstr>
      <vt:lpstr>PowerPoint Presentation</vt:lpstr>
      <vt:lpstr>CAST</vt:lpstr>
      <vt:lpstr>PowerPoint Presentation</vt:lpstr>
      <vt:lpstr>Paleontologist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Fossils Review</dc:title>
  <dc:creator>Allison Askew</dc:creator>
  <cp:lastModifiedBy>Allison Askew</cp:lastModifiedBy>
  <cp:revision>10</cp:revision>
  <dcterms:created xsi:type="dcterms:W3CDTF">2014-04-19T02:22:05Z</dcterms:created>
  <dcterms:modified xsi:type="dcterms:W3CDTF">2014-04-19T02:45:27Z</dcterms:modified>
</cp:coreProperties>
</file>