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62" r:id="rId6"/>
    <p:sldId id="263" r:id="rId7"/>
    <p:sldId id="267" r:id="rId8"/>
    <p:sldId id="264" r:id="rId9"/>
    <p:sldId id="260" r:id="rId10"/>
    <p:sldId id="261" r:id="rId11"/>
    <p:sldId id="265" r:id="rId12"/>
    <p:sldId id="266" r:id="rId13"/>
    <p:sldId id="259" r:id="rId14"/>
    <p:sldId id="268" r:id="rId15"/>
    <p:sldId id="278" r:id="rId16"/>
    <p:sldId id="270" r:id="rId17"/>
    <p:sldId id="271" r:id="rId18"/>
    <p:sldId id="272" r:id="rId19"/>
    <p:sldId id="274" r:id="rId20"/>
    <p:sldId id="280" r:id="rId21"/>
    <p:sldId id="275" r:id="rId22"/>
    <p:sldId id="273" r:id="rId23"/>
    <p:sldId id="281" r:id="rId24"/>
    <p:sldId id="277" r:id="rId25"/>
    <p:sldId id="276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6E6"/>
    <a:srgbClr val="2A9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Force, motion, and 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Science review - Askew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rate of movement or how fast or slow something moves is called ___________.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4418" y="415636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74571"/>
            <a:ext cx="3144982" cy="20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An _____________ is a tilted ramp that helps move things.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84027" y="885349"/>
            <a:ext cx="200544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3641148"/>
            <a:ext cx="2857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 is a bar or plank that lifts on a fixed point called the fulcrum.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4536" y="1517073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3113519"/>
            <a:ext cx="3394364" cy="20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60" y="126423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____________ is the movement or change in position.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1055" y="353291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45" y="3292259"/>
            <a:ext cx="2822864" cy="27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 is a rope that is passed around a wheel that makes it easier to lift things.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68390" y="1569027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81" y="2951866"/>
            <a:ext cx="2850573" cy="34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033" y="2272757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8" y="2137063"/>
            <a:ext cx="3915641" cy="27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 is an inclined plane that is twisted into a spiral.  It can help hold things tight.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53991" y="2132649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19" y="3225878"/>
            <a:ext cx="2553132" cy="26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4" y="1239549"/>
            <a:ext cx="4572000" cy="40671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5409" y="2847109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868" y="4707082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57" y="1563831"/>
            <a:ext cx="3424670" cy="439060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876308" y="1359783"/>
            <a:ext cx="2628900" cy="1018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868" y="4126624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000250"/>
            <a:ext cx="2670464" cy="4005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0" y="2387049"/>
            <a:ext cx="3113809" cy="19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For the first few questions, you will use a word bank to help you “fill in the blank.”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6556" y="2005445"/>
            <a:ext cx="10775372" cy="34913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</a:rPr>
              <a:t>orce	</a:t>
            </a: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latin typeface="Arial Rounded MT Bold" panose="020F0704030504030204" pitchFamily="34" charset="0"/>
              </a:rPr>
              <a:t>	motion		friction		speed	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gravity		work		simple machine		inclined plane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lever			wheel and axle		pulley		</a:t>
            </a:r>
          </a:p>
          <a:p>
            <a:pPr algn="ctr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wedge		screw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033" y="2272757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25" y="2191182"/>
            <a:ext cx="3365459" cy="26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763" y="2272757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569027"/>
            <a:ext cx="441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868" y="3512127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52" y="2072985"/>
            <a:ext cx="5411932" cy="40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6252" y="4610712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13" y="1776847"/>
            <a:ext cx="4675907" cy="26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033" y="2272757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25" y="2191182"/>
            <a:ext cx="3365459" cy="26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868" y="2272757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18" y="1553440"/>
            <a:ext cx="38862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18"/>
            <a:ext cx="12084627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Name the simple machine that the picture shows.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270163" y="1359783"/>
            <a:ext cx="3377046" cy="4033099"/>
          </a:xfrm>
          <a:prstGeom prst="roundRect">
            <a:avLst/>
          </a:prstGeom>
          <a:solidFill>
            <a:srgbClr val="1E36E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INCLINED PLANE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LEVER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WHEEL AND AXLE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PULLEY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WEDGE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SCREW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7424" y="1607739"/>
            <a:ext cx="2701636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14" y="1767754"/>
            <a:ext cx="3706957" cy="29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 is two inclined planes that are back to back.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5745" y="2111867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64" y="3101686"/>
            <a:ext cx="1304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 is a push or a pull.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1636" y="342900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7" y="3695008"/>
            <a:ext cx="358140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force that pulls two objects together is called ___________.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9745" y="906131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49" y="2815936"/>
            <a:ext cx="2805978" cy="32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_________ is using energy to make something happen.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3691" y="906131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46" y="2857500"/>
            <a:ext cx="2265218" cy="30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26423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__________________ is a wheel with a bar passing through the center.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6299" y="1475509"/>
            <a:ext cx="1995055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87" y="3044537"/>
            <a:ext cx="3403322" cy="30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 ________________ is something that makes work easier.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79817" y="916522"/>
            <a:ext cx="2223655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84" y="3218151"/>
            <a:ext cx="2914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33" y="157596"/>
            <a:ext cx="7829550" cy="24530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0945" y="2815936"/>
            <a:ext cx="7481455" cy="2660073"/>
          </a:xfrm>
          <a:prstGeom prst="roundRect">
            <a:avLst/>
          </a:prstGeom>
          <a:solidFill>
            <a:srgbClr val="2A9E4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When two objects rub against each other, resistance happens.  This is called ____________. 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18909" y="394854"/>
            <a:ext cx="1184564" cy="47798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24" y="2975126"/>
            <a:ext cx="3631622" cy="2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42</TotalTime>
  <Words>400</Words>
  <Application>Microsoft Office PowerPoint</Application>
  <PresentationFormat>Widescreen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Arial Rounded MT Bold</vt:lpstr>
      <vt:lpstr>Impact</vt:lpstr>
      <vt:lpstr>Main Event</vt:lpstr>
      <vt:lpstr>Force, motion, and simple machines</vt:lpstr>
      <vt:lpstr>For the first few questions, you will use a word bank to help you “fill in the blank.”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 simple machine that the picture shows.</vt:lpstr>
      <vt:lpstr>PowerPoint Presentation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  <vt:lpstr>Name the simple machine that the picture shows.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Force, motion, and simple machines</dc:title>
  <dc:creator>Allison Askew</dc:creator>
  <cp:lastModifiedBy>Allison Askew</cp:lastModifiedBy>
  <cp:revision>12</cp:revision>
  <dcterms:created xsi:type="dcterms:W3CDTF">2014-04-24T04:00:48Z</dcterms:created>
  <dcterms:modified xsi:type="dcterms:W3CDTF">2014-04-24T04:49:14Z</dcterms:modified>
</cp:coreProperties>
</file>