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0" r:id="rId13"/>
    <p:sldId id="266" r:id="rId14"/>
    <p:sldId id="271" r:id="rId15"/>
    <p:sldId id="272" r:id="rId16"/>
    <p:sldId id="267" r:id="rId17"/>
    <p:sldId id="273" r:id="rId18"/>
    <p:sldId id="268" r:id="rId19"/>
    <p:sldId id="269" r:id="rId20"/>
    <p:sldId id="274" r:id="rId21"/>
    <p:sldId id="28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3B5CB8-2272-4412-8B3A-1906E16B3F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842CB7-A94A-4BFE-B18F-22C7E593CC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askew\AppData\Local\Microsoft\Windows\Temporary Internet Files\Content.IE5\II5P46OD\MP9004422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990600" y="762000"/>
            <a:ext cx="7391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Earth Science Picture Flashcards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Part One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Askew – 5</a:t>
            </a:r>
            <a:r>
              <a:rPr lang="en-US" sz="2800" b="1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Grade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4876800" cy="1676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____________  </a:t>
            </a:r>
            <a:r>
              <a:rPr lang="en-US" sz="2800" b="1" dirty="0" smtClean="0">
                <a:solidFill>
                  <a:srgbClr val="FFFF00"/>
                </a:solidFill>
              </a:rPr>
              <a:t>breaks </a:t>
            </a:r>
            <a:r>
              <a:rPr lang="en-US" sz="2800" b="1" dirty="0" smtClean="0">
                <a:solidFill>
                  <a:srgbClr val="FFFF00"/>
                </a:solidFill>
              </a:rPr>
              <a:t>down rock. 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2514600"/>
            <a:ext cx="59436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_________________  </a:t>
            </a:r>
            <a:r>
              <a:rPr lang="en-US" sz="2800" b="1" dirty="0" smtClean="0">
                <a:solidFill>
                  <a:srgbClr val="FFFF00"/>
                </a:solidFill>
              </a:rPr>
              <a:t>moves </a:t>
            </a:r>
            <a:r>
              <a:rPr lang="en-US" sz="2800" b="1" dirty="0" smtClean="0">
                <a:solidFill>
                  <a:srgbClr val="FFFF00"/>
                </a:solidFill>
              </a:rPr>
              <a:t>rock or carries it away. 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267200" y="4648200"/>
            <a:ext cx="4876800" cy="1676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_________________   </a:t>
            </a:r>
            <a:r>
              <a:rPr lang="en-US" sz="2800" b="1" dirty="0" err="1" smtClean="0">
                <a:solidFill>
                  <a:srgbClr val="FFFF00"/>
                </a:solidFill>
              </a:rPr>
              <a:t>depoits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rock or lays it down in a new place. 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762000"/>
            <a:ext cx="2443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Weathering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923" y="2743200"/>
            <a:ext cx="16804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Erosion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4588" y="4648200"/>
            <a:ext cx="2355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Deposition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34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2-Point Star 2"/>
          <p:cNvSpPr/>
          <p:nvPr/>
        </p:nvSpPr>
        <p:spPr>
          <a:xfrm>
            <a:off x="1066800" y="1371600"/>
            <a:ext cx="6934200" cy="16764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6" y="1613419"/>
            <a:ext cx="6340474" cy="31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2-Point Star 2"/>
          <p:cNvSpPr/>
          <p:nvPr/>
        </p:nvSpPr>
        <p:spPr>
          <a:xfrm>
            <a:off x="1066800" y="1371600"/>
            <a:ext cx="6934200" cy="16764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8800"/>
            <a:ext cx="5562600" cy="36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cdnf.pdesas.org/31524/file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00400"/>
            <a:ext cx="3581400" cy="3657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990600" y="8382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53340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s1.mm.bing.net/th?id=I.495734652240083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558748" cy="4114800"/>
          </a:xfrm>
          <a:prstGeom prst="rect">
            <a:avLst/>
          </a:prstGeom>
          <a:noFill/>
        </p:spPr>
      </p:pic>
      <p:pic>
        <p:nvPicPr>
          <p:cNvPr id="4" name="Picture 3" descr="http://www.geoforcxc.com/wp-content/uploads/Harrisons-C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572000" cy="4114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209800"/>
            <a:ext cx="91440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Carbonation occurs </a:t>
            </a:r>
            <a:r>
              <a:rPr lang="en-US" b="1" dirty="0" smtClean="0">
                <a:solidFill>
                  <a:schemeClr val="bg1"/>
                </a:solidFill>
              </a:rPr>
              <a:t>when carbon dioxide interacts chemically with minerals.  When carbon dioxide is dissolved in water, it forms weak carbonic acid.  This acid dissolves large masses of limestone, creating caves and caverns.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3048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05400" y="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teachengineering.org/collection/cub_/lessons/cub_images/cub_efore_lesson5_figu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786372" cy="46482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990600" y="3048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05400" y="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facweb.bhc.edu/academics/science/harwoodr/GEOL101/Study/Images/imp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990600" y="8382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53340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00400"/>
            <a:ext cx="3429000" cy="2514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Lichens </a:t>
            </a:r>
            <a:r>
              <a:rPr lang="en-US" sz="2000" b="1" dirty="0" smtClean="0">
                <a:solidFill>
                  <a:schemeClr val="bg1"/>
                </a:solidFill>
              </a:rPr>
              <a:t>are types of plants that secrete or give off a weak acid.  Over time, this acid dissolves rock and wears it away.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8" descr="http://weathering.wikispaces.com/file/view/lichen.jpg/30505752/193x230/li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2438400"/>
            <a:ext cx="5156200" cy="441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90600" y="3048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990600" y="3048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24200"/>
            <a:ext cx="4114800" cy="3733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Rocks can </a:t>
            </a:r>
            <a:r>
              <a:rPr lang="en-US" sz="3600" b="1" dirty="0" smtClean="0">
                <a:solidFill>
                  <a:schemeClr val="bg1"/>
                </a:solidFill>
              </a:rPr>
              <a:t>be </a:t>
            </a:r>
            <a:r>
              <a:rPr lang="en-US" sz="3600" b="1" dirty="0" smtClean="0">
                <a:solidFill>
                  <a:schemeClr val="bg1"/>
                </a:solidFill>
              </a:rPr>
              <a:t>broken down by </a:t>
            </a:r>
            <a:r>
              <a:rPr lang="en-US" sz="3600" b="1" dirty="0" smtClean="0">
                <a:solidFill>
                  <a:srgbClr val="FFFF00"/>
                </a:solidFill>
              </a:rPr>
              <a:t>animals burrowing</a:t>
            </a:r>
            <a:r>
              <a:rPr lang="en-US" sz="3600" b="1" dirty="0" smtClean="0">
                <a:solidFill>
                  <a:schemeClr val="bg1"/>
                </a:solidFill>
              </a:rPr>
              <a:t> into rocks.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862" y="3124200"/>
            <a:ext cx="50541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990600" y="3048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arth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85800"/>
            <a:ext cx="8488374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0"/>
            <a:ext cx="861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Try to name the layers of the earth.  Click to reveal.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1066800"/>
            <a:ext cx="1066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1295400"/>
            <a:ext cx="1371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1905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2895600"/>
            <a:ext cx="1066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urriculum.kcdistancelearning.com/courses/EARTHSCIx-HS-U10/b/unit06/resources/images/Graphic_Oxidation_580x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400" y="3657600"/>
            <a:ext cx="3149600" cy="2819400"/>
          </a:xfrm>
          <a:prstGeom prst="rect">
            <a:avLst/>
          </a:prstGeom>
          <a:noFill/>
        </p:spPr>
      </p:pic>
      <p:pic>
        <p:nvPicPr>
          <p:cNvPr id="3" name="Picture 3" descr="http://ts4.mm.bing.net/th?id=I.4691024225305379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7600"/>
            <a:ext cx="2819400" cy="2819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209800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Oxidation </a:t>
            </a:r>
            <a:r>
              <a:rPr lang="en-US" sz="2000" b="1" dirty="0" smtClean="0">
                <a:solidFill>
                  <a:schemeClr val="bg1"/>
                </a:solidFill>
              </a:rPr>
              <a:t>occurs when oxygen interacts chemically with minerals.  For example when a nail rusts, oxygen combines with the iron in the nail to form iron oxide.  The same happens with rocks that have iron.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304800"/>
            <a:ext cx="7467600" cy="167640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PHYSICAL    or    CHEMICAL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WEATHERING?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05400" y="0"/>
            <a:ext cx="2895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685800"/>
            <a:ext cx="73152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Look at the pictures in the next few slides.  Name the agent of erosion at work.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aaskew\AppData\Local\Microsoft\Windows\Temporary Internet Files\Content.IE5\34IO5C7M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958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572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5334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6096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5334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953000" y="9144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81800" y="9144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0" y="6858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5334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62800" y="7620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04800"/>
            <a:ext cx="914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Alfred Wegener developed a theory that Earth’s continents were once part of a supercontinent named _____________________.  According to his theory, this supercontinent broke apart and the landmasses drifted apart becoming the continents we know today.  This is known as continental drift. 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838200"/>
            <a:ext cx="1580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Pangea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4-Point Star 2"/>
          <p:cNvSpPr/>
          <p:nvPr/>
        </p:nvSpPr>
        <p:spPr>
          <a:xfrm>
            <a:off x="5715000" y="4648200"/>
            <a:ext cx="2590800" cy="11430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Plate Boundaries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6106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Try to name the three types of plate boundaries in the diagram.  Click to reveal the answers.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524000" y="3276600"/>
            <a:ext cx="19050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276600"/>
            <a:ext cx="21336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5486400"/>
            <a:ext cx="19050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1.mm.bing.net/th?id=I.478057428497246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272278" cy="419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572000"/>
            <a:ext cx="9144000" cy="14477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What types of plate boundaries form mountains?</a:t>
            </a:r>
            <a:endParaRPr lang="en-US" sz="2400" b="1" u="sng" dirty="0" smtClean="0"/>
          </a:p>
          <a:p>
            <a:pPr algn="ctr"/>
            <a:r>
              <a:rPr lang="en-US" sz="2000" b="1" dirty="0" smtClean="0"/>
              <a:t>When continental crust pushes against continental crust, large mountain ranges are formed like the Himalayan Mountains.</a:t>
            </a:r>
            <a:endParaRPr lang="en-US" sz="20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32-Point Star 3"/>
          <p:cNvSpPr/>
          <p:nvPr/>
        </p:nvSpPr>
        <p:spPr>
          <a:xfrm>
            <a:off x="3124200" y="304800"/>
            <a:ext cx="6019800" cy="1143000"/>
          </a:xfrm>
          <a:prstGeom prst="star3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CONVERGENT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9144000" cy="2057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What type of plate boundary causes this to happen?</a:t>
            </a:r>
            <a:endParaRPr lang="en-US" sz="2400" b="1" u="sng" dirty="0" smtClean="0"/>
          </a:p>
          <a:p>
            <a:pPr algn="ctr"/>
            <a:endParaRPr lang="en-US" sz="2000" b="1" u="sng" dirty="0" smtClean="0"/>
          </a:p>
          <a:p>
            <a:pPr algn="ctr"/>
            <a:r>
              <a:rPr lang="en-US" sz="2000" b="1" u="sng" dirty="0" smtClean="0"/>
              <a:t>____________?____________</a:t>
            </a:r>
            <a:r>
              <a:rPr lang="en-US" sz="2000" dirty="0" smtClean="0"/>
              <a:t>is the process in which one plate is pushed downward beneath another plate into the underlying mantle when plates move towards each other. 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32-Point Star 3"/>
          <p:cNvSpPr/>
          <p:nvPr/>
        </p:nvSpPr>
        <p:spPr>
          <a:xfrm>
            <a:off x="3124200" y="304800"/>
            <a:ext cx="6019800" cy="1143000"/>
          </a:xfrm>
          <a:prstGeom prst="star3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CONVERGENT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ttp://whyfiles.org/031volcano/images/subd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627101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5029200"/>
            <a:ext cx="1863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Subduction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8288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4648200"/>
            <a:ext cx="8763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type of plate boundary created the mid-ocean ridge and causes seafloor spreading?</a:t>
            </a:r>
            <a:endParaRPr lang="en-US" sz="2800" dirty="0"/>
          </a:p>
        </p:txBody>
      </p:sp>
      <p:sp>
        <p:nvSpPr>
          <p:cNvPr id="4" name="32-Point Star 3"/>
          <p:cNvSpPr/>
          <p:nvPr/>
        </p:nvSpPr>
        <p:spPr>
          <a:xfrm>
            <a:off x="1600200" y="5562600"/>
            <a:ext cx="6019800" cy="1143000"/>
          </a:xfrm>
          <a:prstGeom prst="star3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DIVERGEN 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askew\AppData\Local\Microsoft\Windows\Temporary Internet Files\Content.IE5\34IO5C7M\MP9004385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956" cy="68580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609600" y="4495800"/>
            <a:ext cx="7924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What forces build up the earth?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457200"/>
            <a:ext cx="7772400" cy="121920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Constructive Forces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skew\AppData\Local\Microsoft\Windows\Temporary Internet Files\Content.IE5\UUOD6R97\MP9004423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609600" y="4495800"/>
            <a:ext cx="7924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What forces break down the earth?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457200"/>
            <a:ext cx="7772400" cy="121920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 Forces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ysClr val="windowText" lastClr="000000"/>
      </a:dk1>
      <a:lt1>
        <a:sysClr val="window" lastClr="FFFFFF"/>
      </a:lt1>
      <a:dk2>
        <a:srgbClr val="9933FF"/>
      </a:dk2>
      <a:lt2>
        <a:srgbClr val="DBF5F9"/>
      </a:lt2>
      <a:accent1>
        <a:srgbClr val="20C8F7"/>
      </a:accent1>
      <a:accent2>
        <a:srgbClr val="FFFF00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385</Words>
  <Application>Microsoft Office PowerPoint</Application>
  <PresentationFormat>On-screen Show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aaskew</dc:creator>
  <cp:lastModifiedBy>aaskew</cp:lastModifiedBy>
  <cp:revision>25</cp:revision>
  <dcterms:created xsi:type="dcterms:W3CDTF">2012-12-02T03:12:36Z</dcterms:created>
  <dcterms:modified xsi:type="dcterms:W3CDTF">2012-12-02T04:01:51Z</dcterms:modified>
</cp:coreProperties>
</file>